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8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0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1.xml" ContentType="application/vnd.openxmlformats-officedocument.presentationml.notesSlide+xml"/>
  <Override PartName="/ppt/tags/tag23.xml" ContentType="application/vnd.openxmlformats-officedocument.presentationml.tags+xml"/>
  <Override PartName="/ppt/notesSlides/notesSlide12.xml" ContentType="application/vnd.openxmlformats-officedocument.presentationml.notesSlide+xml"/>
  <Override PartName="/ppt/tags/tag24.xml" ContentType="application/vnd.openxmlformats-officedocument.presentationml.tags+xml"/>
  <Override PartName="/ppt/notesSlides/notesSlide13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5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6.xml" ContentType="application/vnd.openxmlformats-officedocument.presentationml.notesSlide+xml"/>
  <Override PartName="/ppt/tags/tag29.xml" ContentType="application/vnd.openxmlformats-officedocument.presentationml.tags+xml"/>
  <Override PartName="/ppt/notesSlides/notesSlide17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ags/tag33.xml" ContentType="application/vnd.openxmlformats-officedocument.presentationml.tags+xml"/>
  <Override PartName="/ppt/notesSlides/notesSlide19.xml" ContentType="application/vnd.openxmlformats-officedocument.presentationml.notesSlide+xml"/>
  <Override PartName="/ppt/tags/tag34.xml" ContentType="application/vnd.openxmlformats-officedocument.presentationml.tags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23"/>
  </p:notesMasterIdLst>
  <p:handoutMasterIdLst>
    <p:handoutMasterId r:id="rId24"/>
  </p:handoutMasterIdLst>
  <p:sldIdLst>
    <p:sldId id="433" r:id="rId2"/>
    <p:sldId id="812" r:id="rId3"/>
    <p:sldId id="833" r:id="rId4"/>
    <p:sldId id="834" r:id="rId5"/>
    <p:sldId id="836" r:id="rId6"/>
    <p:sldId id="837" r:id="rId7"/>
    <p:sldId id="838" r:id="rId8"/>
    <p:sldId id="844" r:id="rId9"/>
    <p:sldId id="845" r:id="rId10"/>
    <p:sldId id="841" r:id="rId11"/>
    <p:sldId id="846" r:id="rId12"/>
    <p:sldId id="847" r:id="rId13"/>
    <p:sldId id="842" r:id="rId14"/>
    <p:sldId id="848" r:id="rId15"/>
    <p:sldId id="849" r:id="rId16"/>
    <p:sldId id="850" r:id="rId17"/>
    <p:sldId id="851" r:id="rId18"/>
    <p:sldId id="843" r:id="rId19"/>
    <p:sldId id="852" r:id="rId20"/>
    <p:sldId id="854" r:id="rId21"/>
    <p:sldId id="831" r:id="rId22"/>
  </p:sldIdLst>
  <p:sldSz cx="9906000" cy="6858000" type="A4"/>
  <p:notesSz cx="6797675" cy="9926638"/>
  <p:defaultTextStyle>
    <a:defPPr>
      <a:defRPr lang="ko-K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120" userDrawn="1">
          <p15:clr>
            <a:srgbClr val="A4A3A4"/>
          </p15:clr>
        </p15:guide>
        <p15:guide id="3" pos="1714" userDrawn="1">
          <p15:clr>
            <a:srgbClr val="A4A3A4"/>
          </p15:clr>
        </p15:guide>
        <p15:guide id="4" orient="horz" pos="346" userDrawn="1">
          <p15:clr>
            <a:srgbClr val="A4A3A4"/>
          </p15:clr>
        </p15:guide>
        <p15:guide id="5" orient="horz" pos="572" userDrawn="1">
          <p15:clr>
            <a:srgbClr val="A4A3A4"/>
          </p15:clr>
        </p15:guide>
        <p15:guide id="6" pos="5932" userDrawn="1">
          <p15:clr>
            <a:srgbClr val="A4A3A4"/>
          </p15:clr>
        </p15:guide>
        <p15:guide id="8" orient="horz" pos="3974" userDrawn="1">
          <p15:clr>
            <a:srgbClr val="A4A3A4"/>
          </p15:clr>
        </p15:guide>
        <p15:guide id="10" pos="4526" userDrawn="1">
          <p15:clr>
            <a:srgbClr val="A4A3A4"/>
          </p15:clr>
        </p15:guide>
        <p15:guide id="18" orient="horz" pos="3475" userDrawn="1">
          <p15:clr>
            <a:srgbClr val="A4A3A4"/>
          </p15:clr>
        </p15:guide>
        <p15:guide id="19" orient="horz" pos="1434" userDrawn="1">
          <p15:clr>
            <a:srgbClr val="A4A3A4"/>
          </p15:clr>
        </p15:guide>
        <p15:guide id="20" orient="horz" pos="2568" userDrawn="1">
          <p15:clr>
            <a:srgbClr val="A4A3A4"/>
          </p15:clr>
        </p15:guide>
        <p15:guide id="22" pos="308" userDrawn="1">
          <p15:clr>
            <a:srgbClr val="A4A3A4"/>
          </p15:clr>
        </p15:guide>
        <p15:guide id="24" orient="horz" pos="799" userDrawn="1">
          <p15:clr>
            <a:srgbClr val="A4A3A4"/>
          </p15:clr>
        </p15:guide>
        <p15:guide id="25" pos="2440" userDrawn="1">
          <p15:clr>
            <a:srgbClr val="A4A3A4"/>
          </p15:clr>
        </p15:guide>
        <p15:guide id="26" orient="horz" pos="16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8" userDrawn="1">
          <p15:clr>
            <a:srgbClr val="A4A3A4"/>
          </p15:clr>
        </p15:guide>
        <p15:guide id="3" orient="horz" pos="3132" userDrawn="1">
          <p15:clr>
            <a:srgbClr val="A4A3A4"/>
          </p15:clr>
        </p15:guide>
        <p15:guide id="4" pos="2147" userDrawn="1">
          <p15:clr>
            <a:srgbClr val="A4A3A4"/>
          </p15:clr>
        </p15:guide>
        <p15:guide id="5" orient="horz" pos="3131" userDrawn="1">
          <p15:clr>
            <a:srgbClr val="A4A3A4"/>
          </p15:clr>
        </p15:guide>
        <p15:guide id="6" pos="2146" userDrawn="1">
          <p15:clr>
            <a:srgbClr val="A4A3A4"/>
          </p15:clr>
        </p15:guide>
        <p15:guide id="7" orient="horz" pos="3130" userDrawn="1">
          <p15:clr>
            <a:srgbClr val="A4A3A4"/>
          </p15:clr>
        </p15:guide>
        <p15:guide id="8" pos="2145" userDrawn="1">
          <p15:clr>
            <a:srgbClr val="A4A3A4"/>
          </p15:clr>
        </p15:guide>
        <p15:guide id="9" orient="horz" pos="3129" userDrawn="1">
          <p15:clr>
            <a:srgbClr val="A4A3A4"/>
          </p15:clr>
        </p15:guide>
        <p15:guide id="10" pos="2144" userDrawn="1">
          <p15:clr>
            <a:srgbClr val="A4A3A4"/>
          </p15:clr>
        </p15:guide>
        <p15:guide id="11" orient="horz" pos="3128" userDrawn="1">
          <p15:clr>
            <a:srgbClr val="A4A3A4"/>
          </p15:clr>
        </p15:guide>
        <p15:guide id="12" pos="2143" userDrawn="1">
          <p15:clr>
            <a:srgbClr val="A4A3A4"/>
          </p15:clr>
        </p15:guide>
        <p15:guide id="13" orient="horz" pos="3127" userDrawn="1">
          <p15:clr>
            <a:srgbClr val="A4A3A4"/>
          </p15:clr>
        </p15:guide>
        <p15:guide id="14" pos="2142" userDrawn="1">
          <p15:clr>
            <a:srgbClr val="A4A3A4"/>
          </p15:clr>
        </p15:guide>
        <p15:guide id="15" orient="horz" pos="3126" userDrawn="1">
          <p15:clr>
            <a:srgbClr val="A4A3A4"/>
          </p15:clr>
        </p15:guide>
        <p15:guide id="16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ngKeun" initials="H" lastIdx="2" clrIdx="0"/>
  <p:cmAuthor id="2" name="Oh HongKeun" initials="OH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E6B8A"/>
    <a:srgbClr val="A5C4D0"/>
    <a:srgbClr val="414143"/>
    <a:srgbClr val="3A4972"/>
    <a:srgbClr val="0B4E9F"/>
    <a:srgbClr val="E6E6E6"/>
    <a:srgbClr val="3DA8D5"/>
    <a:srgbClr val="FE7902"/>
    <a:srgbClr val="A50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E1372B-2D9B-436F-BDB4-06E21844E855}" v="1" dt="2023-05-24T05:39:17.534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 showGuides="1">
      <p:cViewPr varScale="1">
        <p:scale>
          <a:sx n="66" d="100"/>
          <a:sy n="66" d="100"/>
        </p:scale>
        <p:origin x="0" y="0"/>
      </p:cViewPr>
      <p:guideLst>
        <p:guide pos="3120"/>
        <p:guide pos="1714"/>
        <p:guide orient="horz" pos="346"/>
        <p:guide orient="horz" pos="572"/>
        <p:guide pos="5932"/>
        <p:guide orient="horz" pos="3974"/>
        <p:guide pos="4526"/>
        <p:guide orient="horz" pos="3475"/>
        <p:guide orient="horz" pos="1434"/>
        <p:guide orient="horz" pos="2568"/>
        <p:guide pos="308"/>
        <p:guide orient="horz" pos="799"/>
        <p:guide pos="2440"/>
        <p:guide orient="horz" pos="1667"/>
      </p:guideLst>
    </p:cSldViewPr>
  </p:slide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3133"/>
        <p:guide pos="2148"/>
        <p:guide orient="horz" pos="3132"/>
        <p:guide pos="2147"/>
        <p:guide orient="horz" pos="3131"/>
        <p:guide pos="2146"/>
        <p:guide orient="horz" pos="3130"/>
        <p:guide pos="2145"/>
        <p:guide orient="horz" pos="3129"/>
        <p:guide pos="2144"/>
        <p:guide orient="horz" pos="3128"/>
        <p:guide pos="2143"/>
        <p:guide orient="horz" pos="3127"/>
        <p:guide pos="2142"/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오 홍근" userId="4b1cf47f-cc8c-4605-bc72-bbc0eabc8718" providerId="ADAL" clId="{C85C25B6-7525-49C6-991D-8C23A426E4B2}"/>
    <pc:docChg chg="undo custSel addSld delSld modSld modMainMaster">
      <pc:chgData name="오 홍근" userId="4b1cf47f-cc8c-4605-bc72-bbc0eabc8718" providerId="ADAL" clId="{C85C25B6-7525-49C6-991D-8C23A426E4B2}" dt="2023-04-25T15:42:56.833" v="15885" actId="6549"/>
      <pc:docMkLst>
        <pc:docMk/>
      </pc:docMkLst>
      <pc:sldChg chg="addSp modSp mod">
        <pc:chgData name="오 홍근" userId="4b1cf47f-cc8c-4605-bc72-bbc0eabc8718" providerId="ADAL" clId="{C85C25B6-7525-49C6-991D-8C23A426E4B2}" dt="2023-04-25T10:27:09.128" v="158" actId="121"/>
        <pc:sldMkLst>
          <pc:docMk/>
          <pc:sldMk cId="1578768003" sldId="433"/>
        </pc:sldMkLst>
        <pc:spChg chg="add mod">
          <ac:chgData name="오 홍근" userId="4b1cf47f-cc8c-4605-bc72-bbc0eabc8718" providerId="ADAL" clId="{C85C25B6-7525-49C6-991D-8C23A426E4B2}" dt="2023-04-25T10:27:09.128" v="158" actId="121"/>
          <ac:spMkLst>
            <pc:docMk/>
            <pc:sldMk cId="1578768003" sldId="433"/>
            <ac:spMk id="2" creationId="{9325C0A0-288F-F5C2-ED7E-794B517AE783}"/>
          </ac:spMkLst>
        </pc:spChg>
        <pc:spChg chg="mod">
          <ac:chgData name="오 홍근" userId="4b1cf47f-cc8c-4605-bc72-bbc0eabc8718" providerId="ADAL" clId="{C85C25B6-7525-49C6-991D-8C23A426E4B2}" dt="2023-04-25T10:05:14.964" v="46" actId="20577"/>
          <ac:spMkLst>
            <pc:docMk/>
            <pc:sldMk cId="1578768003" sldId="433"/>
            <ac:spMk id="14" creationId="{00000000-0000-0000-0000-000000000000}"/>
          </ac:spMkLst>
        </pc:spChg>
        <pc:spChg chg="mod">
          <ac:chgData name="오 홍근" userId="4b1cf47f-cc8c-4605-bc72-bbc0eabc8718" providerId="ADAL" clId="{C85C25B6-7525-49C6-991D-8C23A426E4B2}" dt="2023-04-25T10:24:40.684" v="80" actId="20577"/>
          <ac:spMkLst>
            <pc:docMk/>
            <pc:sldMk cId="1578768003" sldId="433"/>
            <ac:spMk id="15" creationId="{00000000-0000-0000-0000-000000000000}"/>
          </ac:spMkLst>
        </pc:spChg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2782474383" sldId="806"/>
        </pc:sldMkLst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1943399769" sldId="808"/>
        </pc:sldMkLst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789811732" sldId="811"/>
        </pc:sldMkLst>
      </pc:sldChg>
      <pc:sldChg chg="addSp delSp modSp mod">
        <pc:chgData name="오 홍근" userId="4b1cf47f-cc8c-4605-bc72-bbc0eabc8718" providerId="ADAL" clId="{C85C25B6-7525-49C6-991D-8C23A426E4B2}" dt="2023-04-25T12:15:29.379" v="11709" actId="207"/>
        <pc:sldMkLst>
          <pc:docMk/>
          <pc:sldMk cId="3106373488" sldId="812"/>
        </pc:sldMkLst>
        <pc:spChg chg="add mod">
          <ac:chgData name="오 홍근" userId="4b1cf47f-cc8c-4605-bc72-bbc0eabc8718" providerId="ADAL" clId="{C85C25B6-7525-49C6-991D-8C23A426E4B2}" dt="2023-04-25T10:53:47.209" v="925" actId="20577"/>
          <ac:spMkLst>
            <pc:docMk/>
            <pc:sldMk cId="3106373488" sldId="812"/>
            <ac:spMk id="4" creationId="{E76EBEA3-5773-CFFC-A58C-3E0122B84D83}"/>
          </ac:spMkLst>
        </pc:spChg>
        <pc:spChg chg="add del mod">
          <ac:chgData name="오 홍근" userId="4b1cf47f-cc8c-4605-bc72-bbc0eabc8718" providerId="ADAL" clId="{C85C25B6-7525-49C6-991D-8C23A426E4B2}" dt="2023-04-25T11:43:26.954" v="11115" actId="478"/>
          <ac:spMkLst>
            <pc:docMk/>
            <pc:sldMk cId="3106373488" sldId="812"/>
            <ac:spMk id="5" creationId="{04E137A7-AACF-F5CE-6A26-B03A56D8F8BA}"/>
          </ac:spMkLst>
        </pc:spChg>
        <pc:spChg chg="add del mod">
          <ac:chgData name="오 홍근" userId="4b1cf47f-cc8c-4605-bc72-bbc0eabc8718" providerId="ADAL" clId="{C85C25B6-7525-49C6-991D-8C23A426E4B2}" dt="2023-04-25T11:48:38.595" v="11250" actId="478"/>
          <ac:spMkLst>
            <pc:docMk/>
            <pc:sldMk cId="3106373488" sldId="812"/>
            <ac:spMk id="6" creationId="{D802D15F-C0B8-A58B-947E-BF9C945203FF}"/>
          </ac:spMkLst>
        </pc:spChg>
        <pc:spChg chg="mod">
          <ac:chgData name="오 홍근" userId="4b1cf47f-cc8c-4605-bc72-bbc0eabc8718" providerId="ADAL" clId="{C85C25B6-7525-49C6-991D-8C23A426E4B2}" dt="2023-04-25T11:02:28.154" v="2759" actId="6549"/>
          <ac:spMkLst>
            <pc:docMk/>
            <pc:sldMk cId="3106373488" sldId="812"/>
            <ac:spMk id="7" creationId="{00000000-0000-0000-0000-000000000000}"/>
          </ac:spMkLst>
        </pc:spChg>
        <pc:spChg chg="add mod">
          <ac:chgData name="오 홍근" userId="4b1cf47f-cc8c-4605-bc72-bbc0eabc8718" providerId="ADAL" clId="{C85C25B6-7525-49C6-991D-8C23A426E4B2}" dt="2023-04-25T12:15:28.068" v="11708" actId="207"/>
          <ac:spMkLst>
            <pc:docMk/>
            <pc:sldMk cId="3106373488" sldId="812"/>
            <ac:spMk id="9" creationId="{D81BC7BA-EC83-8EA2-F465-FA6DC81DB71E}"/>
          </ac:spMkLst>
        </pc:spChg>
        <pc:spChg chg="add mod">
          <ac:chgData name="오 홍근" userId="4b1cf47f-cc8c-4605-bc72-bbc0eabc8718" providerId="ADAL" clId="{C85C25B6-7525-49C6-991D-8C23A426E4B2}" dt="2023-04-25T12:15:29.379" v="11709" actId="207"/>
          <ac:spMkLst>
            <pc:docMk/>
            <pc:sldMk cId="3106373488" sldId="812"/>
            <ac:spMk id="12" creationId="{6E8E88F9-30AB-76DB-ECD2-436FA7B7436D}"/>
          </ac:spMkLst>
        </pc:spChg>
        <pc:graphicFrameChg chg="add mod">
          <ac:chgData name="오 홍근" userId="4b1cf47f-cc8c-4605-bc72-bbc0eabc8718" providerId="ADAL" clId="{C85C25B6-7525-49C6-991D-8C23A426E4B2}" dt="2023-04-25T11:45:41.135" v="11249" actId="255"/>
          <ac:graphicFrameMkLst>
            <pc:docMk/>
            <pc:sldMk cId="3106373488" sldId="812"/>
            <ac:graphicFrameMk id="8" creationId="{2D1485D4-83B4-4AE8-9484-25B27EB4CF54}"/>
          </ac:graphicFrameMkLst>
        </pc:graphicFrameChg>
        <pc:graphicFrameChg chg="add mod">
          <ac:chgData name="오 홍근" userId="4b1cf47f-cc8c-4605-bc72-bbc0eabc8718" providerId="ADAL" clId="{C85C25B6-7525-49C6-991D-8C23A426E4B2}" dt="2023-04-25T11:48:45.558" v="11253" actId="1076"/>
          <ac:graphicFrameMkLst>
            <pc:docMk/>
            <pc:sldMk cId="3106373488" sldId="812"/>
            <ac:graphicFrameMk id="10" creationId="{C566DC03-E79E-44EA-9060-D994919DC2B1}"/>
          </ac:graphicFrameMkLst>
        </pc:graphicFrameChg>
        <pc:graphicFrameChg chg="del">
          <ac:chgData name="오 홍근" userId="4b1cf47f-cc8c-4605-bc72-bbc0eabc8718" providerId="ADAL" clId="{C85C25B6-7525-49C6-991D-8C23A426E4B2}" dt="2023-04-25T10:32:41.281" v="211" actId="478"/>
          <ac:graphicFrameMkLst>
            <pc:docMk/>
            <pc:sldMk cId="3106373488" sldId="812"/>
            <ac:graphicFrameMk id="11" creationId="{55996470-E288-62A9-1CA4-1ED482ACB8B4}"/>
          </ac:graphicFrameMkLst>
        </pc:graphicFrameChg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455588918" sldId="814"/>
        </pc:sldMkLst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1620364171" sldId="816"/>
        </pc:sldMkLst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467280359" sldId="817"/>
        </pc:sldMkLst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682772776" sldId="819"/>
        </pc:sldMkLst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2973278259" sldId="821"/>
        </pc:sldMkLst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2722333242" sldId="823"/>
        </pc:sldMkLst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3325620497" sldId="824"/>
        </pc:sldMkLst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58450320" sldId="825"/>
        </pc:sldMkLst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3729340493" sldId="826"/>
        </pc:sldMkLst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1730114917" sldId="827"/>
        </pc:sldMkLst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1618100330" sldId="828"/>
        </pc:sldMkLst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4027066545" sldId="829"/>
        </pc:sldMkLst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2520716103" sldId="830"/>
        </pc:sldMkLst>
      </pc:sldChg>
      <pc:sldChg chg="addSp delSp modSp">
        <pc:chgData name="오 홍근" userId="4b1cf47f-cc8c-4605-bc72-bbc0eabc8718" providerId="ADAL" clId="{C85C25B6-7525-49C6-991D-8C23A426E4B2}" dt="2023-04-25T11:34:57.952" v="11113"/>
        <pc:sldMkLst>
          <pc:docMk/>
          <pc:sldMk cId="2317841099" sldId="831"/>
        </pc:sldMkLst>
        <pc:spChg chg="del">
          <ac:chgData name="오 홍근" userId="4b1cf47f-cc8c-4605-bc72-bbc0eabc8718" providerId="ADAL" clId="{C85C25B6-7525-49C6-991D-8C23A426E4B2}" dt="2023-04-25T11:34:57.768" v="11112" actId="478"/>
          <ac:spMkLst>
            <pc:docMk/>
            <pc:sldMk cId="2317841099" sldId="831"/>
            <ac:spMk id="4" creationId="{8EE74168-8D42-6A6E-2EF0-D0FE9FA39BB3}"/>
          </ac:spMkLst>
        </pc:spChg>
        <pc:spChg chg="add mod">
          <ac:chgData name="오 홍근" userId="4b1cf47f-cc8c-4605-bc72-bbc0eabc8718" providerId="ADAL" clId="{C85C25B6-7525-49C6-991D-8C23A426E4B2}" dt="2023-04-25T11:34:57.952" v="11113"/>
          <ac:spMkLst>
            <pc:docMk/>
            <pc:sldMk cId="2317841099" sldId="831"/>
            <ac:spMk id="5" creationId="{489B659B-B767-0660-C4E7-0021F47416FF}"/>
          </ac:spMkLst>
        </pc:spChg>
        <pc:spChg chg="del">
          <ac:chgData name="오 홍근" userId="4b1cf47f-cc8c-4605-bc72-bbc0eabc8718" providerId="ADAL" clId="{C85C25B6-7525-49C6-991D-8C23A426E4B2}" dt="2023-04-25T11:34:57.768" v="11112" actId="478"/>
          <ac:spMkLst>
            <pc:docMk/>
            <pc:sldMk cId="2317841099" sldId="831"/>
            <ac:spMk id="24" creationId="{00000000-0000-0000-0000-000000000000}"/>
          </ac:spMkLst>
        </pc:spChg>
        <pc:spChg chg="del">
          <ac:chgData name="오 홍근" userId="4b1cf47f-cc8c-4605-bc72-bbc0eabc8718" providerId="ADAL" clId="{C85C25B6-7525-49C6-991D-8C23A426E4B2}" dt="2023-04-25T11:34:57.768" v="11112" actId="478"/>
          <ac:spMkLst>
            <pc:docMk/>
            <pc:sldMk cId="2317841099" sldId="831"/>
            <ac:spMk id="25" creationId="{00000000-0000-0000-0000-000000000000}"/>
          </ac:spMkLst>
        </pc:spChg>
        <pc:spChg chg="del">
          <ac:chgData name="오 홍근" userId="4b1cf47f-cc8c-4605-bc72-bbc0eabc8718" providerId="ADAL" clId="{C85C25B6-7525-49C6-991D-8C23A426E4B2}" dt="2023-04-25T11:34:57.768" v="11112" actId="478"/>
          <ac:spMkLst>
            <pc:docMk/>
            <pc:sldMk cId="2317841099" sldId="831"/>
            <ac:spMk id="26" creationId="{00000000-0000-0000-0000-000000000000}"/>
          </ac:spMkLst>
        </pc:spChg>
      </pc:sldChg>
      <pc:sldChg chg="del">
        <pc:chgData name="오 홍근" userId="4b1cf47f-cc8c-4605-bc72-bbc0eabc8718" providerId="ADAL" clId="{C85C25B6-7525-49C6-991D-8C23A426E4B2}" dt="2023-04-25T11:35:09.313" v="11114" actId="47"/>
        <pc:sldMkLst>
          <pc:docMk/>
          <pc:sldMk cId="3140644774" sldId="832"/>
        </pc:sldMkLst>
      </pc:sldChg>
      <pc:sldChg chg="addSp delSp modSp add mod">
        <pc:chgData name="오 홍근" userId="4b1cf47f-cc8c-4605-bc72-bbc0eabc8718" providerId="ADAL" clId="{C85C25B6-7525-49C6-991D-8C23A426E4B2}" dt="2023-04-25T12:15:26.862" v="11707" actId="207"/>
        <pc:sldMkLst>
          <pc:docMk/>
          <pc:sldMk cId="3241688836" sldId="833"/>
        </pc:sldMkLst>
        <pc:spChg chg="mod">
          <ac:chgData name="오 홍근" userId="4b1cf47f-cc8c-4605-bc72-bbc0eabc8718" providerId="ADAL" clId="{C85C25B6-7525-49C6-991D-8C23A426E4B2}" dt="2023-04-25T10:55:22.774" v="1324" actId="20577"/>
          <ac:spMkLst>
            <pc:docMk/>
            <pc:sldMk cId="3241688836" sldId="833"/>
            <ac:spMk id="4" creationId="{E76EBEA3-5773-CFFC-A58C-3E0122B84D83}"/>
          </ac:spMkLst>
        </pc:spChg>
        <pc:spChg chg="add del mod">
          <ac:chgData name="오 홍근" userId="4b1cf47f-cc8c-4605-bc72-bbc0eabc8718" providerId="ADAL" clId="{C85C25B6-7525-49C6-991D-8C23A426E4B2}" dt="2023-04-25T11:57:29.237" v="11269" actId="478"/>
          <ac:spMkLst>
            <pc:docMk/>
            <pc:sldMk cId="3241688836" sldId="833"/>
            <ac:spMk id="5" creationId="{04E137A7-AACF-F5CE-6A26-B03A56D8F8BA}"/>
          </ac:spMkLst>
        </pc:spChg>
        <pc:spChg chg="del">
          <ac:chgData name="오 홍근" userId="4b1cf47f-cc8c-4605-bc72-bbc0eabc8718" providerId="ADAL" clId="{C85C25B6-7525-49C6-991D-8C23A426E4B2}" dt="2023-04-25T10:55:44.922" v="1392" actId="478"/>
          <ac:spMkLst>
            <pc:docMk/>
            <pc:sldMk cId="3241688836" sldId="833"/>
            <ac:spMk id="6" creationId="{D802D15F-C0B8-A58B-947E-BF9C945203FF}"/>
          </ac:spMkLst>
        </pc:spChg>
        <pc:spChg chg="mod">
          <ac:chgData name="오 홍근" userId="4b1cf47f-cc8c-4605-bc72-bbc0eabc8718" providerId="ADAL" clId="{C85C25B6-7525-49C6-991D-8C23A426E4B2}" dt="2023-04-25T11:02:33.803" v="2760" actId="6549"/>
          <ac:spMkLst>
            <pc:docMk/>
            <pc:sldMk cId="3241688836" sldId="833"/>
            <ac:spMk id="7" creationId="{00000000-0000-0000-0000-000000000000}"/>
          </ac:spMkLst>
        </pc:spChg>
        <pc:spChg chg="add mod">
          <ac:chgData name="오 홍근" userId="4b1cf47f-cc8c-4605-bc72-bbc0eabc8718" providerId="ADAL" clId="{C85C25B6-7525-49C6-991D-8C23A426E4B2}" dt="2023-04-25T12:15:26.862" v="11707" actId="207"/>
          <ac:spMkLst>
            <pc:docMk/>
            <pc:sldMk cId="3241688836" sldId="833"/>
            <ac:spMk id="9" creationId="{71DFA28F-B4B1-97DE-E92A-D873C40693AA}"/>
          </ac:spMkLst>
        </pc:spChg>
        <pc:graphicFrameChg chg="add mod">
          <ac:chgData name="오 홍근" userId="4b1cf47f-cc8c-4605-bc72-bbc0eabc8718" providerId="ADAL" clId="{C85C25B6-7525-49C6-991D-8C23A426E4B2}" dt="2023-04-25T12:02:53.454" v="11405" actId="14100"/>
          <ac:graphicFrameMkLst>
            <pc:docMk/>
            <pc:sldMk cId="3241688836" sldId="833"/>
            <ac:graphicFrameMk id="8" creationId="{62001F14-8BD8-4799-9C5A-4F3B7072292B}"/>
          </ac:graphicFrameMkLst>
        </pc:graphicFrameChg>
      </pc:sldChg>
      <pc:sldChg chg="addSp delSp modSp add mod">
        <pc:chgData name="오 홍근" userId="4b1cf47f-cc8c-4605-bc72-bbc0eabc8718" providerId="ADAL" clId="{C85C25B6-7525-49C6-991D-8C23A426E4B2}" dt="2023-04-25T12:15:25.301" v="11706" actId="207"/>
        <pc:sldMkLst>
          <pc:docMk/>
          <pc:sldMk cId="3813188789" sldId="834"/>
        </pc:sldMkLst>
        <pc:spChg chg="mod">
          <ac:chgData name="오 홍근" userId="4b1cf47f-cc8c-4605-bc72-bbc0eabc8718" providerId="ADAL" clId="{C85C25B6-7525-49C6-991D-8C23A426E4B2}" dt="2023-04-25T12:05:00.972" v="11516" actId="20577"/>
          <ac:spMkLst>
            <pc:docMk/>
            <pc:sldMk cId="3813188789" sldId="834"/>
            <ac:spMk id="4" creationId="{E76EBEA3-5773-CFFC-A58C-3E0122B84D83}"/>
          </ac:spMkLst>
        </pc:spChg>
        <pc:spChg chg="del mod">
          <ac:chgData name="오 홍근" userId="4b1cf47f-cc8c-4605-bc72-bbc0eabc8718" providerId="ADAL" clId="{C85C25B6-7525-49C6-991D-8C23A426E4B2}" dt="2023-04-25T11:59:35.553" v="11345" actId="478"/>
          <ac:spMkLst>
            <pc:docMk/>
            <pc:sldMk cId="3813188789" sldId="834"/>
            <ac:spMk id="5" creationId="{04E137A7-AACF-F5CE-6A26-B03A56D8F8BA}"/>
          </ac:spMkLst>
        </pc:spChg>
        <pc:spChg chg="add del mod">
          <ac:chgData name="오 홍근" userId="4b1cf47f-cc8c-4605-bc72-bbc0eabc8718" providerId="ADAL" clId="{C85C25B6-7525-49C6-991D-8C23A426E4B2}" dt="2023-04-25T12:03:06.500" v="11408" actId="478"/>
          <ac:spMkLst>
            <pc:docMk/>
            <pc:sldMk cId="3813188789" sldId="834"/>
            <ac:spMk id="6" creationId="{261D6206-D7BD-C237-3DF9-F0E010DC9805}"/>
          </ac:spMkLst>
        </pc:spChg>
        <pc:spChg chg="mod">
          <ac:chgData name="오 홍근" userId="4b1cf47f-cc8c-4605-bc72-bbc0eabc8718" providerId="ADAL" clId="{C85C25B6-7525-49C6-991D-8C23A426E4B2}" dt="2023-04-25T11:02:34.602" v="2761" actId="6549"/>
          <ac:spMkLst>
            <pc:docMk/>
            <pc:sldMk cId="3813188789" sldId="834"/>
            <ac:spMk id="7" creationId="{00000000-0000-0000-0000-000000000000}"/>
          </ac:spMkLst>
        </pc:spChg>
        <pc:spChg chg="add mod">
          <ac:chgData name="오 홍근" userId="4b1cf47f-cc8c-4605-bc72-bbc0eabc8718" providerId="ADAL" clId="{C85C25B6-7525-49C6-991D-8C23A426E4B2}" dt="2023-04-25T12:15:25.301" v="11706" actId="207"/>
          <ac:spMkLst>
            <pc:docMk/>
            <pc:sldMk cId="3813188789" sldId="834"/>
            <ac:spMk id="9" creationId="{DF91F813-CB6B-D855-46D5-3C90CC586AC1}"/>
          </ac:spMkLst>
        </pc:spChg>
        <pc:spChg chg="add del mod">
          <ac:chgData name="오 홍근" userId="4b1cf47f-cc8c-4605-bc72-bbc0eabc8718" providerId="ADAL" clId="{C85C25B6-7525-49C6-991D-8C23A426E4B2}" dt="2023-04-25T12:03:46.385" v="11446" actId="478"/>
          <ac:spMkLst>
            <pc:docMk/>
            <pc:sldMk cId="3813188789" sldId="834"/>
            <ac:spMk id="10" creationId="{6594048F-0614-EC14-3B65-A26A4A5BF8C3}"/>
          </ac:spMkLst>
        </pc:spChg>
        <pc:graphicFrameChg chg="add mod">
          <ac:chgData name="오 홍근" userId="4b1cf47f-cc8c-4605-bc72-bbc0eabc8718" providerId="ADAL" clId="{C85C25B6-7525-49C6-991D-8C23A426E4B2}" dt="2023-04-25T12:03:44.071" v="11445" actId="1037"/>
          <ac:graphicFrameMkLst>
            <pc:docMk/>
            <pc:sldMk cId="3813188789" sldId="834"/>
            <ac:graphicFrameMk id="8" creationId="{A5A0C279-3547-403E-A9B3-A29F87FCB8D4}"/>
          </ac:graphicFrameMkLst>
        </pc:graphicFrameChg>
      </pc:sldChg>
      <pc:sldChg chg="delSp modSp add del mod">
        <pc:chgData name="오 홍근" userId="4b1cf47f-cc8c-4605-bc72-bbc0eabc8718" providerId="ADAL" clId="{C85C25B6-7525-49C6-991D-8C23A426E4B2}" dt="2023-04-25T12:04:50.816" v="11447" actId="47"/>
        <pc:sldMkLst>
          <pc:docMk/>
          <pc:sldMk cId="2209156250" sldId="835"/>
        </pc:sldMkLst>
        <pc:spChg chg="mod">
          <ac:chgData name="오 홍근" userId="4b1cf47f-cc8c-4605-bc72-bbc0eabc8718" providerId="ADAL" clId="{C85C25B6-7525-49C6-991D-8C23A426E4B2}" dt="2023-04-25T10:59:15.892" v="2183" actId="20577"/>
          <ac:spMkLst>
            <pc:docMk/>
            <pc:sldMk cId="2209156250" sldId="835"/>
            <ac:spMk id="4" creationId="{E76EBEA3-5773-CFFC-A58C-3E0122B84D83}"/>
          </ac:spMkLst>
        </pc:spChg>
        <pc:spChg chg="mod">
          <ac:chgData name="오 홍근" userId="4b1cf47f-cc8c-4605-bc72-bbc0eabc8718" providerId="ADAL" clId="{C85C25B6-7525-49C6-991D-8C23A426E4B2}" dt="2023-04-25T10:59:22.535" v="2199" actId="20577"/>
          <ac:spMkLst>
            <pc:docMk/>
            <pc:sldMk cId="2209156250" sldId="835"/>
            <ac:spMk id="5" creationId="{04E137A7-AACF-F5CE-6A26-B03A56D8F8BA}"/>
          </ac:spMkLst>
        </pc:spChg>
        <pc:spChg chg="del">
          <ac:chgData name="오 홍근" userId="4b1cf47f-cc8c-4605-bc72-bbc0eabc8718" providerId="ADAL" clId="{C85C25B6-7525-49C6-991D-8C23A426E4B2}" dt="2023-04-25T10:59:28.033" v="2200" actId="478"/>
          <ac:spMkLst>
            <pc:docMk/>
            <pc:sldMk cId="2209156250" sldId="835"/>
            <ac:spMk id="6" creationId="{261D6206-D7BD-C237-3DF9-F0E010DC9805}"/>
          </ac:spMkLst>
        </pc:spChg>
        <pc:spChg chg="mod">
          <ac:chgData name="오 홍근" userId="4b1cf47f-cc8c-4605-bc72-bbc0eabc8718" providerId="ADAL" clId="{C85C25B6-7525-49C6-991D-8C23A426E4B2}" dt="2023-04-25T11:02:35.491" v="2762" actId="6549"/>
          <ac:spMkLst>
            <pc:docMk/>
            <pc:sldMk cId="2209156250" sldId="835"/>
            <ac:spMk id="7" creationId="{00000000-0000-0000-0000-000000000000}"/>
          </ac:spMkLst>
        </pc:spChg>
      </pc:sldChg>
      <pc:sldChg chg="addSp delSp modSp add mod">
        <pc:chgData name="오 홍근" userId="4b1cf47f-cc8c-4605-bc72-bbc0eabc8718" providerId="ADAL" clId="{C85C25B6-7525-49C6-991D-8C23A426E4B2}" dt="2023-04-25T12:15:23.518" v="11705" actId="207"/>
        <pc:sldMkLst>
          <pc:docMk/>
          <pc:sldMk cId="3254457219" sldId="836"/>
        </pc:sldMkLst>
        <pc:spChg chg="mod">
          <ac:chgData name="오 홍근" userId="4b1cf47f-cc8c-4605-bc72-bbc0eabc8718" providerId="ADAL" clId="{C85C25B6-7525-49C6-991D-8C23A426E4B2}" dt="2023-04-25T11:01:18.013" v="2725" actId="20577"/>
          <ac:spMkLst>
            <pc:docMk/>
            <pc:sldMk cId="3254457219" sldId="836"/>
            <ac:spMk id="4" creationId="{E76EBEA3-5773-CFFC-A58C-3E0122B84D83}"/>
          </ac:spMkLst>
        </pc:spChg>
        <pc:spChg chg="del mod">
          <ac:chgData name="오 홍근" userId="4b1cf47f-cc8c-4605-bc72-bbc0eabc8718" providerId="ADAL" clId="{C85C25B6-7525-49C6-991D-8C23A426E4B2}" dt="2023-04-25T12:06:08.434" v="11517" actId="478"/>
          <ac:spMkLst>
            <pc:docMk/>
            <pc:sldMk cId="3254457219" sldId="836"/>
            <ac:spMk id="5" creationId="{04E137A7-AACF-F5CE-6A26-B03A56D8F8BA}"/>
          </ac:spMkLst>
        </pc:spChg>
        <pc:spChg chg="add del mod">
          <ac:chgData name="오 홍근" userId="4b1cf47f-cc8c-4605-bc72-bbc0eabc8718" providerId="ADAL" clId="{C85C25B6-7525-49C6-991D-8C23A426E4B2}" dt="2023-04-25T12:08:28.737" v="11584" actId="478"/>
          <ac:spMkLst>
            <pc:docMk/>
            <pc:sldMk cId="3254457219" sldId="836"/>
            <ac:spMk id="6" creationId="{221A9C06-2F3F-DCF1-4902-C0A025EE66DB}"/>
          </ac:spMkLst>
        </pc:spChg>
        <pc:spChg chg="mod">
          <ac:chgData name="오 홍근" userId="4b1cf47f-cc8c-4605-bc72-bbc0eabc8718" providerId="ADAL" clId="{C85C25B6-7525-49C6-991D-8C23A426E4B2}" dt="2023-04-25T11:02:36.301" v="2763" actId="6549"/>
          <ac:spMkLst>
            <pc:docMk/>
            <pc:sldMk cId="3254457219" sldId="836"/>
            <ac:spMk id="7" creationId="{00000000-0000-0000-0000-000000000000}"/>
          </ac:spMkLst>
        </pc:spChg>
        <pc:spChg chg="add mod">
          <ac:chgData name="오 홍근" userId="4b1cf47f-cc8c-4605-bc72-bbc0eabc8718" providerId="ADAL" clId="{C85C25B6-7525-49C6-991D-8C23A426E4B2}" dt="2023-04-25T12:09:16.730" v="11610" actId="207"/>
          <ac:spMkLst>
            <pc:docMk/>
            <pc:sldMk cId="3254457219" sldId="836"/>
            <ac:spMk id="8" creationId="{55AF39FC-87A7-2EA6-0515-5DF71D793BDD}"/>
          </ac:spMkLst>
        </pc:spChg>
        <pc:spChg chg="add del mod">
          <ac:chgData name="오 홍근" userId="4b1cf47f-cc8c-4605-bc72-bbc0eabc8718" providerId="ADAL" clId="{C85C25B6-7525-49C6-991D-8C23A426E4B2}" dt="2023-04-25T12:09:11.233" v="11608" actId="478"/>
          <ac:spMkLst>
            <pc:docMk/>
            <pc:sldMk cId="3254457219" sldId="836"/>
            <ac:spMk id="10" creationId="{1B2BFE46-F039-ED51-1E04-9BDFE16E5450}"/>
          </ac:spMkLst>
        </pc:spChg>
        <pc:spChg chg="add mod">
          <ac:chgData name="오 홍근" userId="4b1cf47f-cc8c-4605-bc72-bbc0eabc8718" providerId="ADAL" clId="{C85C25B6-7525-49C6-991D-8C23A426E4B2}" dt="2023-04-25T12:15:23.518" v="11705" actId="207"/>
          <ac:spMkLst>
            <pc:docMk/>
            <pc:sldMk cId="3254457219" sldId="836"/>
            <ac:spMk id="11" creationId="{79C320DB-F5E7-1894-6AFD-740CEE2962CB}"/>
          </ac:spMkLst>
        </pc:spChg>
        <pc:graphicFrameChg chg="add mod">
          <ac:chgData name="오 홍근" userId="4b1cf47f-cc8c-4605-bc72-bbc0eabc8718" providerId="ADAL" clId="{C85C25B6-7525-49C6-991D-8C23A426E4B2}" dt="2023-04-25T12:09:08.042" v="11607" actId="1038"/>
          <ac:graphicFrameMkLst>
            <pc:docMk/>
            <pc:sldMk cId="3254457219" sldId="836"/>
            <ac:graphicFrameMk id="9" creationId="{349768D4-4675-4AE2-8258-D5D7876BB060}"/>
          </ac:graphicFrameMkLst>
        </pc:graphicFrameChg>
      </pc:sldChg>
      <pc:sldChg chg="addSp delSp modSp add mod">
        <pc:chgData name="오 홍근" userId="4b1cf47f-cc8c-4605-bc72-bbc0eabc8718" providerId="ADAL" clId="{C85C25B6-7525-49C6-991D-8C23A426E4B2}" dt="2023-04-25T12:24:03.397" v="12152" actId="20577"/>
        <pc:sldMkLst>
          <pc:docMk/>
          <pc:sldMk cId="583081728" sldId="837"/>
        </pc:sldMkLst>
        <pc:spChg chg="mod">
          <ac:chgData name="오 홍근" userId="4b1cf47f-cc8c-4605-bc72-bbc0eabc8718" providerId="ADAL" clId="{C85C25B6-7525-49C6-991D-8C23A426E4B2}" dt="2023-04-25T11:04:35.618" v="3131" actId="20577"/>
          <ac:spMkLst>
            <pc:docMk/>
            <pc:sldMk cId="583081728" sldId="837"/>
            <ac:spMk id="4" creationId="{E76EBEA3-5773-CFFC-A58C-3E0122B84D83}"/>
          </ac:spMkLst>
        </pc:spChg>
        <pc:spChg chg="del mod">
          <ac:chgData name="오 홍근" userId="4b1cf47f-cc8c-4605-bc72-bbc0eabc8718" providerId="ADAL" clId="{C85C25B6-7525-49C6-991D-8C23A426E4B2}" dt="2023-04-25T12:14:44.393" v="11628" actId="478"/>
          <ac:spMkLst>
            <pc:docMk/>
            <pc:sldMk cId="583081728" sldId="837"/>
            <ac:spMk id="5" creationId="{04E137A7-AACF-F5CE-6A26-B03A56D8F8BA}"/>
          </ac:spMkLst>
        </pc:spChg>
        <pc:spChg chg="add del mod">
          <ac:chgData name="오 홍근" userId="4b1cf47f-cc8c-4605-bc72-bbc0eabc8718" providerId="ADAL" clId="{C85C25B6-7525-49C6-991D-8C23A426E4B2}" dt="2023-04-25T12:15:53.648" v="11712" actId="478"/>
          <ac:spMkLst>
            <pc:docMk/>
            <pc:sldMk cId="583081728" sldId="837"/>
            <ac:spMk id="6" creationId="{222542A5-76F9-16F0-3203-48044001D4A8}"/>
          </ac:spMkLst>
        </pc:spChg>
        <pc:spChg chg="mod">
          <ac:chgData name="오 홍근" userId="4b1cf47f-cc8c-4605-bc72-bbc0eabc8718" providerId="ADAL" clId="{C85C25B6-7525-49C6-991D-8C23A426E4B2}" dt="2023-04-25T11:02:07.835" v="2758" actId="20577"/>
          <ac:spMkLst>
            <pc:docMk/>
            <pc:sldMk cId="583081728" sldId="837"/>
            <ac:spMk id="7" creationId="{00000000-0000-0000-0000-000000000000}"/>
          </ac:spMkLst>
        </pc:spChg>
        <pc:spChg chg="add mod">
          <ac:chgData name="오 홍근" userId="4b1cf47f-cc8c-4605-bc72-bbc0eabc8718" providerId="ADAL" clId="{C85C25B6-7525-49C6-991D-8C23A426E4B2}" dt="2023-04-25T12:15:19.769" v="11704" actId="207"/>
          <ac:spMkLst>
            <pc:docMk/>
            <pc:sldMk cId="583081728" sldId="837"/>
            <ac:spMk id="9" creationId="{BA1F8712-0830-0513-2984-E3C648316E96}"/>
          </ac:spMkLst>
        </pc:spChg>
        <pc:spChg chg="add mod">
          <ac:chgData name="오 홍근" userId="4b1cf47f-cc8c-4605-bc72-bbc0eabc8718" providerId="ADAL" clId="{C85C25B6-7525-49C6-991D-8C23A426E4B2}" dt="2023-04-25T12:16:09.889" v="11731" actId="20577"/>
          <ac:spMkLst>
            <pc:docMk/>
            <pc:sldMk cId="583081728" sldId="837"/>
            <ac:spMk id="10" creationId="{B02CB8A7-0D9E-99C5-0FC3-E0DCB7360353}"/>
          </ac:spMkLst>
        </pc:spChg>
        <pc:spChg chg="add mod">
          <ac:chgData name="오 홍근" userId="4b1cf47f-cc8c-4605-bc72-bbc0eabc8718" providerId="ADAL" clId="{C85C25B6-7525-49C6-991D-8C23A426E4B2}" dt="2023-04-25T12:19:42.971" v="12017" actId="1038"/>
          <ac:spMkLst>
            <pc:docMk/>
            <pc:sldMk cId="583081728" sldId="837"/>
            <ac:spMk id="11" creationId="{E37E135C-C614-9AC7-28EE-B86D9764846C}"/>
          </ac:spMkLst>
        </pc:spChg>
        <pc:spChg chg="add mod">
          <ac:chgData name="오 홍근" userId="4b1cf47f-cc8c-4605-bc72-bbc0eabc8718" providerId="ADAL" clId="{C85C25B6-7525-49C6-991D-8C23A426E4B2}" dt="2023-04-25T12:20:01.061" v="12043" actId="1038"/>
          <ac:spMkLst>
            <pc:docMk/>
            <pc:sldMk cId="583081728" sldId="837"/>
            <ac:spMk id="12" creationId="{2A6291C1-36EB-0C9C-772F-9945E520F5FB}"/>
          </ac:spMkLst>
        </pc:spChg>
        <pc:spChg chg="add mod">
          <ac:chgData name="오 홍근" userId="4b1cf47f-cc8c-4605-bc72-bbc0eabc8718" providerId="ADAL" clId="{C85C25B6-7525-49C6-991D-8C23A426E4B2}" dt="2023-04-25T12:16:55.415" v="11761" actId="571"/>
          <ac:spMkLst>
            <pc:docMk/>
            <pc:sldMk cId="583081728" sldId="837"/>
            <ac:spMk id="13" creationId="{1A08DC9B-60A5-3E2E-1B15-12B6C6D046E8}"/>
          </ac:spMkLst>
        </pc:spChg>
        <pc:spChg chg="add mod">
          <ac:chgData name="오 홍근" userId="4b1cf47f-cc8c-4605-bc72-bbc0eabc8718" providerId="ADAL" clId="{C85C25B6-7525-49C6-991D-8C23A426E4B2}" dt="2023-04-25T12:16:55.415" v="11761" actId="571"/>
          <ac:spMkLst>
            <pc:docMk/>
            <pc:sldMk cId="583081728" sldId="837"/>
            <ac:spMk id="14" creationId="{F8D6FB43-0DC2-4C6F-02F3-50004C45A2F7}"/>
          </ac:spMkLst>
        </pc:spChg>
        <pc:spChg chg="add mod">
          <ac:chgData name="오 홍근" userId="4b1cf47f-cc8c-4605-bc72-bbc0eabc8718" providerId="ADAL" clId="{C85C25B6-7525-49C6-991D-8C23A426E4B2}" dt="2023-04-25T12:20:01.061" v="12043" actId="1038"/>
          <ac:spMkLst>
            <pc:docMk/>
            <pc:sldMk cId="583081728" sldId="837"/>
            <ac:spMk id="15" creationId="{589E8367-01CA-7CF8-6D92-C56C48EBEC98}"/>
          </ac:spMkLst>
        </pc:spChg>
        <pc:spChg chg="add mod">
          <ac:chgData name="오 홍근" userId="4b1cf47f-cc8c-4605-bc72-bbc0eabc8718" providerId="ADAL" clId="{C85C25B6-7525-49C6-991D-8C23A426E4B2}" dt="2023-04-25T12:20:01.061" v="12043" actId="1038"/>
          <ac:spMkLst>
            <pc:docMk/>
            <pc:sldMk cId="583081728" sldId="837"/>
            <ac:spMk id="16" creationId="{3E75A5BD-90C3-A146-24A6-950685081CB1}"/>
          </ac:spMkLst>
        </pc:spChg>
        <pc:spChg chg="add mod">
          <ac:chgData name="오 홍근" userId="4b1cf47f-cc8c-4605-bc72-bbc0eabc8718" providerId="ADAL" clId="{C85C25B6-7525-49C6-991D-8C23A426E4B2}" dt="2023-04-25T12:21:37.243" v="12094" actId="1037"/>
          <ac:spMkLst>
            <pc:docMk/>
            <pc:sldMk cId="583081728" sldId="837"/>
            <ac:spMk id="29" creationId="{7BBFCDCE-DE5C-0517-B870-DC5758B77373}"/>
          </ac:spMkLst>
        </pc:spChg>
        <pc:spChg chg="add mod">
          <ac:chgData name="오 홍근" userId="4b1cf47f-cc8c-4605-bc72-bbc0eabc8718" providerId="ADAL" clId="{C85C25B6-7525-49C6-991D-8C23A426E4B2}" dt="2023-04-25T12:24:03.397" v="12152" actId="20577"/>
          <ac:spMkLst>
            <pc:docMk/>
            <pc:sldMk cId="583081728" sldId="837"/>
            <ac:spMk id="60" creationId="{7B66F9DF-EA81-D62F-AE3B-B6C00D991902}"/>
          </ac:spMkLst>
        </pc:spChg>
        <pc:graphicFrameChg chg="add mod">
          <ac:chgData name="오 홍근" userId="4b1cf47f-cc8c-4605-bc72-bbc0eabc8718" providerId="ADAL" clId="{C85C25B6-7525-49C6-991D-8C23A426E4B2}" dt="2023-04-25T12:15:49.518" v="11711" actId="1582"/>
          <ac:graphicFrameMkLst>
            <pc:docMk/>
            <pc:sldMk cId="583081728" sldId="837"/>
            <ac:graphicFrameMk id="8" creationId="{DD628053-E38D-49C9-B535-547C00243154}"/>
          </ac:graphicFrameMkLst>
        </pc:graphicFrameChg>
        <pc:cxnChg chg="add del">
          <ac:chgData name="오 홍근" userId="4b1cf47f-cc8c-4605-bc72-bbc0eabc8718" providerId="ADAL" clId="{C85C25B6-7525-49C6-991D-8C23A426E4B2}" dt="2023-04-25T12:20:10.705" v="12045" actId="478"/>
          <ac:cxnSpMkLst>
            <pc:docMk/>
            <pc:sldMk cId="583081728" sldId="837"/>
            <ac:cxnSpMk id="18" creationId="{08C16FA5-5CE7-626C-0CA5-D75D4C599B56}"/>
          </ac:cxnSpMkLst>
        </pc:cxnChg>
        <pc:cxnChg chg="add mod">
          <ac:chgData name="오 홍근" userId="4b1cf47f-cc8c-4605-bc72-bbc0eabc8718" providerId="ADAL" clId="{C85C25B6-7525-49C6-991D-8C23A426E4B2}" dt="2023-04-25T12:20:52.128" v="12057" actId="1582"/>
          <ac:cxnSpMkLst>
            <pc:docMk/>
            <pc:sldMk cId="583081728" sldId="837"/>
            <ac:cxnSpMk id="20" creationId="{74430740-EAD7-4B83-221C-A87293791AF2}"/>
          </ac:cxnSpMkLst>
        </pc:cxnChg>
        <pc:cxnChg chg="add mod">
          <ac:chgData name="오 홍근" userId="4b1cf47f-cc8c-4605-bc72-bbc0eabc8718" providerId="ADAL" clId="{C85C25B6-7525-49C6-991D-8C23A426E4B2}" dt="2023-04-25T12:20:52.128" v="12057" actId="1582"/>
          <ac:cxnSpMkLst>
            <pc:docMk/>
            <pc:sldMk cId="583081728" sldId="837"/>
            <ac:cxnSpMk id="21" creationId="{FC3F3E5B-BE47-8771-B23A-CA6AD7E3AEBF}"/>
          </ac:cxnSpMkLst>
        </pc:cxnChg>
        <pc:cxnChg chg="add mod">
          <ac:chgData name="오 홍근" userId="4b1cf47f-cc8c-4605-bc72-bbc0eabc8718" providerId="ADAL" clId="{C85C25B6-7525-49C6-991D-8C23A426E4B2}" dt="2023-04-25T12:20:52.128" v="12057" actId="1582"/>
          <ac:cxnSpMkLst>
            <pc:docMk/>
            <pc:sldMk cId="583081728" sldId="837"/>
            <ac:cxnSpMk id="22" creationId="{119A4EC4-36E7-FC83-7A2C-95337849ED40}"/>
          </ac:cxnSpMkLst>
        </pc:cxnChg>
        <pc:cxnChg chg="add del mod">
          <ac:chgData name="오 홍근" userId="4b1cf47f-cc8c-4605-bc72-bbc0eabc8718" providerId="ADAL" clId="{C85C25B6-7525-49C6-991D-8C23A426E4B2}" dt="2023-04-25T12:21:02.786" v="12059" actId="478"/>
          <ac:cxnSpMkLst>
            <pc:docMk/>
            <pc:sldMk cId="583081728" sldId="837"/>
            <ac:cxnSpMk id="27" creationId="{E2299A53-EAB5-5493-7F5F-CDF8571EC103}"/>
          </ac:cxnSpMkLst>
        </pc:cxnChg>
        <pc:cxnChg chg="add mod">
          <ac:chgData name="오 홍근" userId="4b1cf47f-cc8c-4605-bc72-bbc0eabc8718" providerId="ADAL" clId="{C85C25B6-7525-49C6-991D-8C23A426E4B2}" dt="2023-04-25T12:21:37.243" v="12094" actId="1037"/>
          <ac:cxnSpMkLst>
            <pc:docMk/>
            <pc:sldMk cId="583081728" sldId="837"/>
            <ac:cxnSpMk id="28" creationId="{14A6BC82-9D61-38B0-96D9-F0FE6E855DAA}"/>
          </ac:cxnSpMkLst>
        </pc:cxnChg>
        <pc:cxnChg chg="add mod">
          <ac:chgData name="오 홍근" userId="4b1cf47f-cc8c-4605-bc72-bbc0eabc8718" providerId="ADAL" clId="{C85C25B6-7525-49C6-991D-8C23A426E4B2}" dt="2023-04-25T12:23:38.738" v="12134" actId="208"/>
          <ac:cxnSpMkLst>
            <pc:docMk/>
            <pc:sldMk cId="583081728" sldId="837"/>
            <ac:cxnSpMk id="30" creationId="{7CB406F2-A8C7-36BD-C0CA-E4E4E48507DC}"/>
          </ac:cxnSpMkLst>
        </pc:cxnChg>
        <pc:cxnChg chg="add del mod">
          <ac:chgData name="오 홍근" userId="4b1cf47f-cc8c-4605-bc72-bbc0eabc8718" providerId="ADAL" clId="{C85C25B6-7525-49C6-991D-8C23A426E4B2}" dt="2023-04-25T12:22:18.711" v="12112" actId="478"/>
          <ac:cxnSpMkLst>
            <pc:docMk/>
            <pc:sldMk cId="583081728" sldId="837"/>
            <ac:cxnSpMk id="34" creationId="{19453922-0420-3309-A4AA-67839B90CB40}"/>
          </ac:cxnSpMkLst>
        </pc:cxnChg>
        <pc:cxnChg chg="add mod">
          <ac:chgData name="오 홍근" userId="4b1cf47f-cc8c-4605-bc72-bbc0eabc8718" providerId="ADAL" clId="{C85C25B6-7525-49C6-991D-8C23A426E4B2}" dt="2023-04-25T12:23:33.434" v="12132" actId="208"/>
          <ac:cxnSpMkLst>
            <pc:docMk/>
            <pc:sldMk cId="583081728" sldId="837"/>
            <ac:cxnSpMk id="37" creationId="{6340834A-ABB1-A593-D648-D0189C478F91}"/>
          </ac:cxnSpMkLst>
        </pc:cxnChg>
        <pc:cxnChg chg="add del mod">
          <ac:chgData name="오 홍근" userId="4b1cf47f-cc8c-4605-bc72-bbc0eabc8718" providerId="ADAL" clId="{C85C25B6-7525-49C6-991D-8C23A426E4B2}" dt="2023-04-25T12:22:42.887" v="12120" actId="478"/>
          <ac:cxnSpMkLst>
            <pc:docMk/>
            <pc:sldMk cId="583081728" sldId="837"/>
            <ac:cxnSpMk id="44" creationId="{61B2C695-20AC-65B9-7EB5-D4CE9A23C9AC}"/>
          </ac:cxnSpMkLst>
        </pc:cxnChg>
        <pc:cxnChg chg="add mod">
          <ac:chgData name="오 홍근" userId="4b1cf47f-cc8c-4605-bc72-bbc0eabc8718" providerId="ADAL" clId="{C85C25B6-7525-49C6-991D-8C23A426E4B2}" dt="2023-04-25T12:23:37.428" v="12133" actId="208"/>
          <ac:cxnSpMkLst>
            <pc:docMk/>
            <pc:sldMk cId="583081728" sldId="837"/>
            <ac:cxnSpMk id="52" creationId="{2B899160-A7F3-1E65-B55E-32DF516F1FA5}"/>
          </ac:cxnSpMkLst>
        </pc:cxnChg>
        <pc:cxnChg chg="add mod">
          <ac:chgData name="오 홍근" userId="4b1cf47f-cc8c-4605-bc72-bbc0eabc8718" providerId="ADAL" clId="{C85C25B6-7525-49C6-991D-8C23A426E4B2}" dt="2023-04-25T12:23:58.682" v="12140" actId="1076"/>
          <ac:cxnSpMkLst>
            <pc:docMk/>
            <pc:sldMk cId="583081728" sldId="837"/>
            <ac:cxnSpMk id="58" creationId="{763EF7B5-A870-9DAC-EC0E-409C37D19499}"/>
          </ac:cxnSpMkLst>
        </pc:cxnChg>
        <pc:cxnChg chg="add mod">
          <ac:chgData name="오 홍근" userId="4b1cf47f-cc8c-4605-bc72-bbc0eabc8718" providerId="ADAL" clId="{C85C25B6-7525-49C6-991D-8C23A426E4B2}" dt="2023-04-25T12:23:45.740" v="12137" actId="571"/>
          <ac:cxnSpMkLst>
            <pc:docMk/>
            <pc:sldMk cId="583081728" sldId="837"/>
            <ac:cxnSpMk id="59" creationId="{4C9F1AD8-963F-F6D1-7176-B9AD4B899D6E}"/>
          </ac:cxnSpMkLst>
        </pc:cxnChg>
      </pc:sldChg>
      <pc:sldChg chg="addSp delSp modSp add mod">
        <pc:chgData name="오 홍근" userId="4b1cf47f-cc8c-4605-bc72-bbc0eabc8718" providerId="ADAL" clId="{C85C25B6-7525-49C6-991D-8C23A426E4B2}" dt="2023-04-25T12:26:43.367" v="12176" actId="1035"/>
        <pc:sldMkLst>
          <pc:docMk/>
          <pc:sldMk cId="3643932454" sldId="838"/>
        </pc:sldMkLst>
        <pc:spChg chg="mod">
          <ac:chgData name="오 홍근" userId="4b1cf47f-cc8c-4605-bc72-bbc0eabc8718" providerId="ADAL" clId="{C85C25B6-7525-49C6-991D-8C23A426E4B2}" dt="2023-04-25T11:07:50.042" v="3529" actId="20577"/>
          <ac:spMkLst>
            <pc:docMk/>
            <pc:sldMk cId="3643932454" sldId="838"/>
            <ac:spMk id="4" creationId="{E76EBEA3-5773-CFFC-A58C-3E0122B84D83}"/>
          </ac:spMkLst>
        </pc:spChg>
        <pc:spChg chg="del">
          <ac:chgData name="오 홍근" userId="4b1cf47f-cc8c-4605-bc72-bbc0eabc8718" providerId="ADAL" clId="{C85C25B6-7525-49C6-991D-8C23A426E4B2}" dt="2023-04-25T12:25:16.780" v="12153" actId="478"/>
          <ac:spMkLst>
            <pc:docMk/>
            <pc:sldMk cId="3643932454" sldId="838"/>
            <ac:spMk id="5" creationId="{04E137A7-AACF-F5CE-6A26-B03A56D8F8BA}"/>
          </ac:spMkLst>
        </pc:spChg>
        <pc:spChg chg="add mod">
          <ac:chgData name="오 홍근" userId="4b1cf47f-cc8c-4605-bc72-bbc0eabc8718" providerId="ADAL" clId="{C85C25B6-7525-49C6-991D-8C23A426E4B2}" dt="2023-04-25T11:07:09.683" v="3246"/>
          <ac:spMkLst>
            <pc:docMk/>
            <pc:sldMk cId="3643932454" sldId="838"/>
            <ac:spMk id="6" creationId="{C375CB5D-90A4-93C2-8DBA-ABD980438428}"/>
          </ac:spMkLst>
        </pc:spChg>
        <pc:spChg chg="del mod">
          <ac:chgData name="오 홍근" userId="4b1cf47f-cc8c-4605-bc72-bbc0eabc8718" providerId="ADAL" clId="{C85C25B6-7525-49C6-991D-8C23A426E4B2}" dt="2023-04-25T11:07:09.545" v="3245" actId="478"/>
          <ac:spMkLst>
            <pc:docMk/>
            <pc:sldMk cId="3643932454" sldId="838"/>
            <ac:spMk id="7" creationId="{00000000-0000-0000-0000-000000000000}"/>
          </ac:spMkLst>
        </pc:spChg>
        <pc:picChg chg="add mod">
          <ac:chgData name="오 홍근" userId="4b1cf47f-cc8c-4605-bc72-bbc0eabc8718" providerId="ADAL" clId="{C85C25B6-7525-49C6-991D-8C23A426E4B2}" dt="2023-04-25T12:26:43.367" v="12176" actId="1035"/>
          <ac:picMkLst>
            <pc:docMk/>
            <pc:sldMk cId="3643932454" sldId="838"/>
            <ac:picMk id="9" creationId="{78FFA8B1-935F-8BD9-34B2-75E62A2242D0}"/>
          </ac:picMkLst>
        </pc:picChg>
        <pc:picChg chg="add mod">
          <ac:chgData name="오 홍근" userId="4b1cf47f-cc8c-4605-bc72-bbc0eabc8718" providerId="ADAL" clId="{C85C25B6-7525-49C6-991D-8C23A426E4B2}" dt="2023-04-25T12:26:43.367" v="12176" actId="1035"/>
          <ac:picMkLst>
            <pc:docMk/>
            <pc:sldMk cId="3643932454" sldId="838"/>
            <ac:picMk id="11" creationId="{B8CAEC27-1A83-BC9B-E1FC-F7E259C0CE35}"/>
          </ac:picMkLst>
        </pc:picChg>
        <pc:picChg chg="add mod">
          <ac:chgData name="오 홍근" userId="4b1cf47f-cc8c-4605-bc72-bbc0eabc8718" providerId="ADAL" clId="{C85C25B6-7525-49C6-991D-8C23A426E4B2}" dt="2023-04-25T12:26:43.367" v="12176" actId="1035"/>
          <ac:picMkLst>
            <pc:docMk/>
            <pc:sldMk cId="3643932454" sldId="838"/>
            <ac:picMk id="13" creationId="{D5960DA1-7B63-3BA6-2F14-ED65E3DDC2DC}"/>
          </ac:picMkLst>
        </pc:picChg>
      </pc:sldChg>
      <pc:sldChg chg="add del">
        <pc:chgData name="오 홍근" userId="4b1cf47f-cc8c-4605-bc72-bbc0eabc8718" providerId="ADAL" clId="{C85C25B6-7525-49C6-991D-8C23A426E4B2}" dt="2023-04-25T11:35:09.313" v="11114" actId="47"/>
        <pc:sldMkLst>
          <pc:docMk/>
          <pc:sldMk cId="4158638892" sldId="839"/>
        </pc:sldMkLst>
      </pc:sldChg>
      <pc:sldChg chg="add del">
        <pc:chgData name="오 홍근" userId="4b1cf47f-cc8c-4605-bc72-bbc0eabc8718" providerId="ADAL" clId="{C85C25B6-7525-49C6-991D-8C23A426E4B2}" dt="2023-04-25T11:35:09.313" v="11114" actId="47"/>
        <pc:sldMkLst>
          <pc:docMk/>
          <pc:sldMk cId="4108486667" sldId="840"/>
        </pc:sldMkLst>
      </pc:sldChg>
      <pc:sldChg chg="addSp delSp modSp add mod">
        <pc:chgData name="오 홍근" userId="4b1cf47f-cc8c-4605-bc72-bbc0eabc8718" providerId="ADAL" clId="{C85C25B6-7525-49C6-991D-8C23A426E4B2}" dt="2023-04-25T13:00:01.866" v="12771" actId="20577"/>
        <pc:sldMkLst>
          <pc:docMk/>
          <pc:sldMk cId="2565262855" sldId="841"/>
        </pc:sldMkLst>
        <pc:spChg chg="mod">
          <ac:chgData name="오 홍근" userId="4b1cf47f-cc8c-4605-bc72-bbc0eabc8718" providerId="ADAL" clId="{C85C25B6-7525-49C6-991D-8C23A426E4B2}" dt="2023-04-25T11:15:59.546" v="5852" actId="20577"/>
          <ac:spMkLst>
            <pc:docMk/>
            <pc:sldMk cId="2565262855" sldId="841"/>
            <ac:spMk id="4" creationId="{E76EBEA3-5773-CFFC-A58C-3E0122B84D83}"/>
          </ac:spMkLst>
        </pc:spChg>
        <pc:spChg chg="add del mod">
          <ac:chgData name="오 홍근" userId="4b1cf47f-cc8c-4605-bc72-bbc0eabc8718" providerId="ADAL" clId="{C85C25B6-7525-49C6-991D-8C23A426E4B2}" dt="2023-04-25T12:41:36.696" v="12606" actId="478"/>
          <ac:spMkLst>
            <pc:docMk/>
            <pc:sldMk cId="2565262855" sldId="841"/>
            <ac:spMk id="5" creationId="{04E137A7-AACF-F5CE-6A26-B03A56D8F8BA}"/>
          </ac:spMkLst>
        </pc:spChg>
        <pc:spChg chg="add mod">
          <ac:chgData name="오 홍근" userId="4b1cf47f-cc8c-4605-bc72-bbc0eabc8718" providerId="ADAL" clId="{C85C25B6-7525-49C6-991D-8C23A426E4B2}" dt="2023-04-25T11:14:39.042" v="5341"/>
          <ac:spMkLst>
            <pc:docMk/>
            <pc:sldMk cId="2565262855" sldId="841"/>
            <ac:spMk id="6" creationId="{D7B7F12E-758D-F0A4-A927-DCBF4C344A0C}"/>
          </ac:spMkLst>
        </pc:spChg>
        <pc:spChg chg="del">
          <ac:chgData name="오 홍근" userId="4b1cf47f-cc8c-4605-bc72-bbc0eabc8718" providerId="ADAL" clId="{C85C25B6-7525-49C6-991D-8C23A426E4B2}" dt="2023-04-25T11:14:38.806" v="5340" actId="478"/>
          <ac:spMkLst>
            <pc:docMk/>
            <pc:sldMk cId="2565262855" sldId="841"/>
            <ac:spMk id="7" creationId="{00000000-0000-0000-0000-000000000000}"/>
          </ac:spMkLst>
        </pc:spChg>
        <pc:spChg chg="add del mod">
          <ac:chgData name="오 홍근" userId="4b1cf47f-cc8c-4605-bc72-bbc0eabc8718" providerId="ADAL" clId="{C85C25B6-7525-49C6-991D-8C23A426E4B2}" dt="2023-04-25T12:59:26.533" v="12702" actId="478"/>
          <ac:spMkLst>
            <pc:docMk/>
            <pc:sldMk cId="2565262855" sldId="841"/>
            <ac:spMk id="8" creationId="{775129F6-39C0-7E36-8670-C78CDB043B3E}"/>
          </ac:spMkLst>
        </pc:spChg>
        <pc:spChg chg="add mod">
          <ac:chgData name="오 홍근" userId="4b1cf47f-cc8c-4605-bc72-bbc0eabc8718" providerId="ADAL" clId="{C85C25B6-7525-49C6-991D-8C23A426E4B2}" dt="2023-04-25T12:48:38.257" v="12692" actId="20577"/>
          <ac:spMkLst>
            <pc:docMk/>
            <pc:sldMk cId="2565262855" sldId="841"/>
            <ac:spMk id="10" creationId="{0F12F224-F938-EF21-E1DB-BE5828153CEC}"/>
          </ac:spMkLst>
        </pc:spChg>
        <pc:spChg chg="add del mod">
          <ac:chgData name="오 홍근" userId="4b1cf47f-cc8c-4605-bc72-bbc0eabc8718" providerId="ADAL" clId="{C85C25B6-7525-49C6-991D-8C23A426E4B2}" dt="2023-04-25T12:59:41.776" v="12717" actId="478"/>
          <ac:spMkLst>
            <pc:docMk/>
            <pc:sldMk cId="2565262855" sldId="841"/>
            <ac:spMk id="12" creationId="{213581A1-B943-6DDD-7043-A4C440D98D0B}"/>
          </ac:spMkLst>
        </pc:spChg>
        <pc:spChg chg="add mod">
          <ac:chgData name="오 홍근" userId="4b1cf47f-cc8c-4605-bc72-bbc0eabc8718" providerId="ADAL" clId="{C85C25B6-7525-49C6-991D-8C23A426E4B2}" dt="2023-04-25T13:00:01.866" v="12771" actId="20577"/>
          <ac:spMkLst>
            <pc:docMk/>
            <pc:sldMk cId="2565262855" sldId="841"/>
            <ac:spMk id="13" creationId="{58930C10-883F-9214-E905-0C9C09AA9A03}"/>
          </ac:spMkLst>
        </pc:spChg>
        <pc:graphicFrameChg chg="add mod">
          <ac:chgData name="오 홍근" userId="4b1cf47f-cc8c-4605-bc72-bbc0eabc8718" providerId="ADAL" clId="{C85C25B6-7525-49C6-991D-8C23A426E4B2}" dt="2023-04-25T12:48:18.119" v="12626" actId="1037"/>
          <ac:graphicFrameMkLst>
            <pc:docMk/>
            <pc:sldMk cId="2565262855" sldId="841"/>
            <ac:graphicFrameMk id="9" creationId="{68EADDB5-B5CF-6A80-554D-356C84D7B87E}"/>
          </ac:graphicFrameMkLst>
        </pc:graphicFrameChg>
        <pc:graphicFrameChg chg="add mod">
          <ac:chgData name="오 홍근" userId="4b1cf47f-cc8c-4605-bc72-bbc0eabc8718" providerId="ADAL" clId="{C85C25B6-7525-49C6-991D-8C23A426E4B2}" dt="2023-04-25T12:59:38.450" v="12716" actId="1036"/>
          <ac:graphicFrameMkLst>
            <pc:docMk/>
            <pc:sldMk cId="2565262855" sldId="841"/>
            <ac:graphicFrameMk id="11" creationId="{6BDF031C-1E4E-AA69-9AA6-2888A7136993}"/>
          </ac:graphicFrameMkLst>
        </pc:graphicFrameChg>
      </pc:sldChg>
      <pc:sldChg chg="addSp delSp modSp add mod">
        <pc:chgData name="오 홍근" userId="4b1cf47f-cc8c-4605-bc72-bbc0eabc8718" providerId="ADAL" clId="{C85C25B6-7525-49C6-991D-8C23A426E4B2}" dt="2023-04-25T14:38:44.576" v="14197" actId="207"/>
        <pc:sldMkLst>
          <pc:docMk/>
          <pc:sldMk cId="131062741" sldId="842"/>
        </pc:sldMkLst>
        <pc:spChg chg="mod">
          <ac:chgData name="오 홍근" userId="4b1cf47f-cc8c-4605-bc72-bbc0eabc8718" providerId="ADAL" clId="{C85C25B6-7525-49C6-991D-8C23A426E4B2}" dt="2023-04-25T11:23:07.035" v="7747" actId="20577"/>
          <ac:spMkLst>
            <pc:docMk/>
            <pc:sldMk cId="131062741" sldId="842"/>
            <ac:spMk id="4" creationId="{E76EBEA3-5773-CFFC-A58C-3E0122B84D83}"/>
          </ac:spMkLst>
        </pc:spChg>
        <pc:spChg chg="del mod">
          <ac:chgData name="오 홍근" userId="4b1cf47f-cc8c-4605-bc72-bbc0eabc8718" providerId="ADAL" clId="{C85C25B6-7525-49C6-991D-8C23A426E4B2}" dt="2023-04-25T14:33:34.112" v="13747" actId="478"/>
          <ac:spMkLst>
            <pc:docMk/>
            <pc:sldMk cId="131062741" sldId="842"/>
            <ac:spMk id="5" creationId="{04E137A7-AACF-F5CE-6A26-B03A56D8F8BA}"/>
          </ac:spMkLst>
        </pc:spChg>
        <pc:spChg chg="add mod">
          <ac:chgData name="오 홍근" userId="4b1cf47f-cc8c-4605-bc72-bbc0eabc8718" providerId="ADAL" clId="{C85C25B6-7525-49C6-991D-8C23A426E4B2}" dt="2023-04-25T11:22:11.154" v="7350"/>
          <ac:spMkLst>
            <pc:docMk/>
            <pc:sldMk cId="131062741" sldId="842"/>
            <ac:spMk id="6" creationId="{C0A1B1EE-D2B4-5A4C-E10A-E898DD1993D8}"/>
          </ac:spMkLst>
        </pc:spChg>
        <pc:spChg chg="del">
          <ac:chgData name="오 홍근" userId="4b1cf47f-cc8c-4605-bc72-bbc0eabc8718" providerId="ADAL" clId="{C85C25B6-7525-49C6-991D-8C23A426E4B2}" dt="2023-04-25T11:22:10.969" v="7349" actId="478"/>
          <ac:spMkLst>
            <pc:docMk/>
            <pc:sldMk cId="131062741" sldId="842"/>
            <ac:spMk id="7" creationId="{00000000-0000-0000-0000-000000000000}"/>
          </ac:spMkLst>
        </pc:spChg>
        <pc:spChg chg="add mod">
          <ac:chgData name="오 홍근" userId="4b1cf47f-cc8c-4605-bc72-bbc0eabc8718" providerId="ADAL" clId="{C85C25B6-7525-49C6-991D-8C23A426E4B2}" dt="2023-04-25T14:37:14.778" v="14108" actId="20577"/>
          <ac:spMkLst>
            <pc:docMk/>
            <pc:sldMk cId="131062741" sldId="842"/>
            <ac:spMk id="9" creationId="{ADC6FCE3-70DD-D6FE-268B-B4912C3D639E}"/>
          </ac:spMkLst>
        </pc:spChg>
        <pc:graphicFrameChg chg="add mod modGraphic">
          <ac:chgData name="오 홍근" userId="4b1cf47f-cc8c-4605-bc72-bbc0eabc8718" providerId="ADAL" clId="{C85C25B6-7525-49C6-991D-8C23A426E4B2}" dt="2023-04-25T14:38:44.576" v="14197" actId="207"/>
          <ac:graphicFrameMkLst>
            <pc:docMk/>
            <pc:sldMk cId="131062741" sldId="842"/>
            <ac:graphicFrameMk id="8" creationId="{672FD1D7-114F-51D3-22AD-7AAE4EC8CB9A}"/>
          </ac:graphicFrameMkLst>
        </pc:graphicFrameChg>
      </pc:sldChg>
      <pc:sldChg chg="addSp delSp modSp add mod">
        <pc:chgData name="오 홍근" userId="4b1cf47f-cc8c-4605-bc72-bbc0eabc8718" providerId="ADAL" clId="{C85C25B6-7525-49C6-991D-8C23A426E4B2}" dt="2023-04-25T15:06:38.901" v="14744" actId="2711"/>
        <pc:sldMkLst>
          <pc:docMk/>
          <pc:sldMk cId="169985637" sldId="843"/>
        </pc:sldMkLst>
        <pc:spChg chg="mod">
          <ac:chgData name="오 홍근" userId="4b1cf47f-cc8c-4605-bc72-bbc0eabc8718" providerId="ADAL" clId="{C85C25B6-7525-49C6-991D-8C23A426E4B2}" dt="2023-04-25T11:29:52.855" v="10151" actId="20577"/>
          <ac:spMkLst>
            <pc:docMk/>
            <pc:sldMk cId="169985637" sldId="843"/>
            <ac:spMk id="4" creationId="{E76EBEA3-5773-CFFC-A58C-3E0122B84D83}"/>
          </ac:spMkLst>
        </pc:spChg>
        <pc:spChg chg="del mod">
          <ac:chgData name="오 홍근" userId="4b1cf47f-cc8c-4605-bc72-bbc0eabc8718" providerId="ADAL" clId="{C85C25B6-7525-49C6-991D-8C23A426E4B2}" dt="2023-04-25T15:04:06.369" v="14604" actId="478"/>
          <ac:spMkLst>
            <pc:docMk/>
            <pc:sldMk cId="169985637" sldId="843"/>
            <ac:spMk id="5" creationId="{04E137A7-AACF-F5CE-6A26-B03A56D8F8BA}"/>
          </ac:spMkLst>
        </pc:spChg>
        <pc:spChg chg="mod">
          <ac:chgData name="오 홍근" userId="4b1cf47f-cc8c-4605-bc72-bbc0eabc8718" providerId="ADAL" clId="{C85C25B6-7525-49C6-991D-8C23A426E4B2}" dt="2023-04-25T11:27:52.672" v="9421" actId="20577"/>
          <ac:spMkLst>
            <pc:docMk/>
            <pc:sldMk cId="169985637" sldId="843"/>
            <ac:spMk id="7" creationId="{00000000-0000-0000-0000-000000000000}"/>
          </ac:spMkLst>
        </pc:spChg>
        <pc:spChg chg="add mod">
          <ac:chgData name="오 홍근" userId="4b1cf47f-cc8c-4605-bc72-bbc0eabc8718" providerId="ADAL" clId="{C85C25B6-7525-49C6-991D-8C23A426E4B2}" dt="2023-04-25T15:06:38.901" v="14744" actId="2711"/>
          <ac:spMkLst>
            <pc:docMk/>
            <pc:sldMk cId="169985637" sldId="843"/>
            <ac:spMk id="11" creationId="{4F8F931B-1258-275F-93AC-5B18BA89A530}"/>
          </ac:spMkLst>
        </pc:spChg>
        <pc:graphicFrameChg chg="add mod">
          <ac:chgData name="오 홍근" userId="4b1cf47f-cc8c-4605-bc72-bbc0eabc8718" providerId="ADAL" clId="{C85C25B6-7525-49C6-991D-8C23A426E4B2}" dt="2023-04-25T15:05:12.844" v="14643" actId="1037"/>
          <ac:graphicFrameMkLst>
            <pc:docMk/>
            <pc:sldMk cId="169985637" sldId="843"/>
            <ac:graphicFrameMk id="8" creationId="{61A28B04-ECB2-7040-63D4-E3DADDDA1C20}"/>
          </ac:graphicFrameMkLst>
        </pc:graphicFrameChg>
        <pc:picChg chg="add mod">
          <ac:chgData name="오 홍근" userId="4b1cf47f-cc8c-4605-bc72-bbc0eabc8718" providerId="ADAL" clId="{C85C25B6-7525-49C6-991D-8C23A426E4B2}" dt="2023-04-25T15:04:08.802" v="14606" actId="1076"/>
          <ac:picMkLst>
            <pc:docMk/>
            <pc:sldMk cId="169985637" sldId="843"/>
            <ac:picMk id="6" creationId="{DC42DCF0-304B-8528-9ADE-0B01764465BB}"/>
          </ac:picMkLst>
        </pc:picChg>
        <pc:cxnChg chg="add del mod">
          <ac:chgData name="오 홍근" userId="4b1cf47f-cc8c-4605-bc72-bbc0eabc8718" providerId="ADAL" clId="{C85C25B6-7525-49C6-991D-8C23A426E4B2}" dt="2023-04-25T15:05:15.413" v="14644" actId="478"/>
          <ac:cxnSpMkLst>
            <pc:docMk/>
            <pc:sldMk cId="169985637" sldId="843"/>
            <ac:cxnSpMk id="10" creationId="{932EB5D8-FB47-00B6-46EA-C4099CB74530}"/>
          </ac:cxnSpMkLst>
        </pc:cxnChg>
      </pc:sldChg>
      <pc:sldChg chg="addSp delSp modSp add mod">
        <pc:chgData name="오 홍근" userId="4b1cf47f-cc8c-4605-bc72-bbc0eabc8718" providerId="ADAL" clId="{C85C25B6-7525-49C6-991D-8C23A426E4B2}" dt="2023-04-25T12:39:01.591" v="12499" actId="20577"/>
        <pc:sldMkLst>
          <pc:docMk/>
          <pc:sldMk cId="51799858" sldId="844"/>
        </pc:sldMkLst>
        <pc:spChg chg="mod">
          <ac:chgData name="오 홍근" userId="4b1cf47f-cc8c-4605-bc72-bbc0eabc8718" providerId="ADAL" clId="{C85C25B6-7525-49C6-991D-8C23A426E4B2}" dt="2023-04-25T12:39:01.591" v="12499" actId="20577"/>
          <ac:spMkLst>
            <pc:docMk/>
            <pc:sldMk cId="51799858" sldId="844"/>
            <ac:spMk id="4" creationId="{E76EBEA3-5773-CFFC-A58C-3E0122B84D83}"/>
          </ac:spMkLst>
        </pc:spChg>
        <pc:spChg chg="del">
          <ac:chgData name="오 홍근" userId="4b1cf47f-cc8c-4605-bc72-bbc0eabc8718" providerId="ADAL" clId="{C85C25B6-7525-49C6-991D-8C23A426E4B2}" dt="2023-04-25T12:32:29.105" v="12257" actId="478"/>
          <ac:spMkLst>
            <pc:docMk/>
            <pc:sldMk cId="51799858" sldId="844"/>
            <ac:spMk id="5" creationId="{04E137A7-AACF-F5CE-6A26-B03A56D8F8BA}"/>
          </ac:spMkLst>
        </pc:spChg>
        <pc:spChg chg="add del mod">
          <ac:chgData name="오 홍근" userId="4b1cf47f-cc8c-4605-bc72-bbc0eabc8718" providerId="ADAL" clId="{C85C25B6-7525-49C6-991D-8C23A426E4B2}" dt="2023-04-25T12:36:21.885" v="12304" actId="478"/>
          <ac:spMkLst>
            <pc:docMk/>
            <pc:sldMk cId="51799858" sldId="844"/>
            <ac:spMk id="7" creationId="{9D91521B-D5F7-AA2F-6CBB-56282640DCAE}"/>
          </ac:spMkLst>
        </pc:spChg>
        <pc:spChg chg="add del mod">
          <ac:chgData name="오 홍근" userId="4b1cf47f-cc8c-4605-bc72-bbc0eabc8718" providerId="ADAL" clId="{C85C25B6-7525-49C6-991D-8C23A426E4B2}" dt="2023-04-25T12:36:39.675" v="12311" actId="478"/>
          <ac:spMkLst>
            <pc:docMk/>
            <pc:sldMk cId="51799858" sldId="844"/>
            <ac:spMk id="15" creationId="{71570DF3-0C66-71E0-225D-883059C03E12}"/>
          </ac:spMkLst>
        </pc:spChg>
        <pc:spChg chg="add mod">
          <ac:chgData name="오 홍근" userId="4b1cf47f-cc8c-4605-bc72-bbc0eabc8718" providerId="ADAL" clId="{C85C25B6-7525-49C6-991D-8C23A426E4B2}" dt="2023-04-25T12:36:55.725" v="12348" actId="20577"/>
          <ac:spMkLst>
            <pc:docMk/>
            <pc:sldMk cId="51799858" sldId="844"/>
            <ac:spMk id="16" creationId="{065BADE9-D1F3-2792-10C4-21184F3B210E}"/>
          </ac:spMkLst>
        </pc:spChg>
        <pc:graphicFrameChg chg="add mod">
          <ac:chgData name="오 홍근" userId="4b1cf47f-cc8c-4605-bc72-bbc0eabc8718" providerId="ADAL" clId="{C85C25B6-7525-49C6-991D-8C23A426E4B2}" dt="2023-04-25T12:36:35.791" v="12310" actId="1036"/>
          <ac:graphicFrameMkLst>
            <pc:docMk/>
            <pc:sldMk cId="51799858" sldId="844"/>
            <ac:graphicFrameMk id="14" creationId="{00000000-0008-0000-0400-000002000000}"/>
          </ac:graphicFrameMkLst>
        </pc:graphicFrameChg>
        <pc:picChg chg="add mod modCrop">
          <ac:chgData name="오 홍근" userId="4b1cf47f-cc8c-4605-bc72-bbc0eabc8718" providerId="ADAL" clId="{C85C25B6-7525-49C6-991D-8C23A426E4B2}" dt="2023-04-25T12:32:57.285" v="12277" actId="1037"/>
          <ac:picMkLst>
            <pc:docMk/>
            <pc:sldMk cId="51799858" sldId="844"/>
            <ac:picMk id="9" creationId="{CABA9E6F-931F-E9AC-02BF-80C2944096C1}"/>
          </ac:picMkLst>
        </pc:picChg>
        <pc:picChg chg="add mod">
          <ac:chgData name="오 홍근" userId="4b1cf47f-cc8c-4605-bc72-bbc0eabc8718" providerId="ADAL" clId="{C85C25B6-7525-49C6-991D-8C23A426E4B2}" dt="2023-04-25T12:33:34.663" v="12300" actId="1035"/>
          <ac:picMkLst>
            <pc:docMk/>
            <pc:sldMk cId="51799858" sldId="844"/>
            <ac:picMk id="11" creationId="{34E5300F-C48B-90BA-21D4-F2F1444B886B}"/>
          </ac:picMkLst>
        </pc:picChg>
        <pc:picChg chg="add mod">
          <ac:chgData name="오 홍근" userId="4b1cf47f-cc8c-4605-bc72-bbc0eabc8718" providerId="ADAL" clId="{C85C25B6-7525-49C6-991D-8C23A426E4B2}" dt="2023-04-25T12:34:21.187" v="12303" actId="14100"/>
          <ac:picMkLst>
            <pc:docMk/>
            <pc:sldMk cId="51799858" sldId="844"/>
            <ac:picMk id="13" creationId="{1B038623-A30B-D9BD-4112-B42370E485DC}"/>
          </ac:picMkLst>
        </pc:picChg>
      </pc:sldChg>
      <pc:sldChg chg="addSp delSp modSp add mod">
        <pc:chgData name="오 홍근" userId="4b1cf47f-cc8c-4605-bc72-bbc0eabc8718" providerId="ADAL" clId="{C85C25B6-7525-49C6-991D-8C23A426E4B2}" dt="2023-04-25T12:41:09.235" v="12603" actId="20577"/>
        <pc:sldMkLst>
          <pc:docMk/>
          <pc:sldMk cId="2066567367" sldId="845"/>
        </pc:sldMkLst>
        <pc:spChg chg="mod">
          <ac:chgData name="오 홍근" userId="4b1cf47f-cc8c-4605-bc72-bbc0eabc8718" providerId="ADAL" clId="{C85C25B6-7525-49C6-991D-8C23A426E4B2}" dt="2023-04-25T11:14:08.424" v="5282" actId="20577"/>
          <ac:spMkLst>
            <pc:docMk/>
            <pc:sldMk cId="2066567367" sldId="845"/>
            <ac:spMk id="4" creationId="{E76EBEA3-5773-CFFC-A58C-3E0122B84D83}"/>
          </ac:spMkLst>
        </pc:spChg>
        <pc:spChg chg="del mod">
          <ac:chgData name="오 홍근" userId="4b1cf47f-cc8c-4605-bc72-bbc0eabc8718" providerId="ADAL" clId="{C85C25B6-7525-49C6-991D-8C23A426E4B2}" dt="2023-04-25T12:39:33.992" v="12500" actId="478"/>
          <ac:spMkLst>
            <pc:docMk/>
            <pc:sldMk cId="2066567367" sldId="845"/>
            <ac:spMk id="5" creationId="{04E137A7-AACF-F5CE-6A26-B03A56D8F8BA}"/>
          </ac:spMkLst>
        </pc:spChg>
        <pc:spChg chg="add del mod">
          <ac:chgData name="오 홍근" userId="4b1cf47f-cc8c-4605-bc72-bbc0eabc8718" providerId="ADAL" clId="{C85C25B6-7525-49C6-991D-8C23A426E4B2}" dt="2023-04-25T11:12:50.434" v="4811" actId="20577"/>
          <ac:spMkLst>
            <pc:docMk/>
            <pc:sldMk cId="2066567367" sldId="845"/>
            <ac:spMk id="6" creationId="{C375CB5D-90A4-93C2-8DBA-ABD980438428}"/>
          </ac:spMkLst>
        </pc:spChg>
        <pc:spChg chg="add del mod">
          <ac:chgData name="오 홍근" userId="4b1cf47f-cc8c-4605-bc72-bbc0eabc8718" providerId="ADAL" clId="{C85C25B6-7525-49C6-991D-8C23A426E4B2}" dt="2023-04-25T12:40:04.160" v="12555" actId="478"/>
          <ac:spMkLst>
            <pc:docMk/>
            <pc:sldMk cId="2066567367" sldId="845"/>
            <ac:spMk id="7" creationId="{1E487B46-AA3F-1A68-5B05-6D9E2E32FC31}"/>
          </ac:spMkLst>
        </pc:spChg>
        <pc:spChg chg="add mod">
          <ac:chgData name="오 홍근" userId="4b1cf47f-cc8c-4605-bc72-bbc0eabc8718" providerId="ADAL" clId="{C85C25B6-7525-49C6-991D-8C23A426E4B2}" dt="2023-04-25T12:39:58.111" v="12554" actId="20577"/>
          <ac:spMkLst>
            <pc:docMk/>
            <pc:sldMk cId="2066567367" sldId="845"/>
            <ac:spMk id="9" creationId="{7B54D865-D785-8439-EB7D-F2AD24A0A1C5}"/>
          </ac:spMkLst>
        </pc:spChg>
        <pc:spChg chg="add mod">
          <ac:chgData name="오 홍근" userId="4b1cf47f-cc8c-4605-bc72-bbc0eabc8718" providerId="ADAL" clId="{C85C25B6-7525-49C6-991D-8C23A426E4B2}" dt="2023-04-25T12:41:09.235" v="12603" actId="20577"/>
          <ac:spMkLst>
            <pc:docMk/>
            <pc:sldMk cId="2066567367" sldId="845"/>
            <ac:spMk id="11" creationId="{48D4ACEA-689C-B5BC-4343-D63D0C0474C8}"/>
          </ac:spMkLst>
        </pc:spChg>
        <pc:picChg chg="add mod">
          <ac:chgData name="오 홍근" userId="4b1cf47f-cc8c-4605-bc72-bbc0eabc8718" providerId="ADAL" clId="{C85C25B6-7525-49C6-991D-8C23A426E4B2}" dt="2023-04-25T12:39:42.374" v="12519" actId="1035"/>
          <ac:picMkLst>
            <pc:docMk/>
            <pc:sldMk cId="2066567367" sldId="845"/>
            <ac:picMk id="8" creationId="{D8FD98F2-BE86-9D6C-A50F-B2411251DFAE}"/>
          </ac:picMkLst>
        </pc:picChg>
        <pc:picChg chg="add mod">
          <ac:chgData name="오 홍근" userId="4b1cf47f-cc8c-4605-bc72-bbc0eabc8718" providerId="ADAL" clId="{C85C25B6-7525-49C6-991D-8C23A426E4B2}" dt="2023-04-25T12:40:48.432" v="12563" actId="1038"/>
          <ac:picMkLst>
            <pc:docMk/>
            <pc:sldMk cId="2066567367" sldId="845"/>
            <ac:picMk id="10" creationId="{D1EABFD4-6DD0-E8E4-D53F-56A28DD4AAC3}"/>
          </ac:picMkLst>
        </pc:picChg>
      </pc:sldChg>
      <pc:sldChg chg="addSp modSp add mod">
        <pc:chgData name="오 홍근" userId="4b1cf47f-cc8c-4605-bc72-bbc0eabc8718" providerId="ADAL" clId="{C85C25B6-7525-49C6-991D-8C23A426E4B2}" dt="2023-04-25T14:09:23.627" v="13182" actId="1038"/>
        <pc:sldMkLst>
          <pc:docMk/>
          <pc:sldMk cId="3744919209" sldId="846"/>
        </pc:sldMkLst>
        <pc:spChg chg="mod">
          <ac:chgData name="오 홍근" userId="4b1cf47f-cc8c-4605-bc72-bbc0eabc8718" providerId="ADAL" clId="{C85C25B6-7525-49C6-991D-8C23A426E4B2}" dt="2023-04-25T11:18:48.378" v="6584" actId="20577"/>
          <ac:spMkLst>
            <pc:docMk/>
            <pc:sldMk cId="3744919209" sldId="846"/>
            <ac:spMk id="4" creationId="{E76EBEA3-5773-CFFC-A58C-3E0122B84D83}"/>
          </ac:spMkLst>
        </pc:spChg>
        <pc:spChg chg="mod">
          <ac:chgData name="오 홍근" userId="4b1cf47f-cc8c-4605-bc72-bbc0eabc8718" providerId="ADAL" clId="{C85C25B6-7525-49C6-991D-8C23A426E4B2}" dt="2023-04-25T14:09:23.627" v="13182" actId="1038"/>
          <ac:spMkLst>
            <pc:docMk/>
            <pc:sldMk cId="3744919209" sldId="846"/>
            <ac:spMk id="5" creationId="{04E137A7-AACF-F5CE-6A26-B03A56D8F8BA}"/>
          </ac:spMkLst>
        </pc:spChg>
        <pc:spChg chg="add mod">
          <ac:chgData name="오 홍근" userId="4b1cf47f-cc8c-4605-bc72-bbc0eabc8718" providerId="ADAL" clId="{C85C25B6-7525-49C6-991D-8C23A426E4B2}" dt="2023-04-25T14:05:30.624" v="12992" actId="6549"/>
          <ac:spMkLst>
            <pc:docMk/>
            <pc:sldMk cId="3744919209" sldId="846"/>
            <ac:spMk id="7" creationId="{90932991-FCA0-15D3-A0CF-DC12CDA44464}"/>
          </ac:spMkLst>
        </pc:spChg>
        <pc:spChg chg="add mod">
          <ac:chgData name="오 홍근" userId="4b1cf47f-cc8c-4605-bc72-bbc0eabc8718" providerId="ADAL" clId="{C85C25B6-7525-49C6-991D-8C23A426E4B2}" dt="2023-04-25T14:05:22.482" v="12988" actId="20577"/>
          <ac:spMkLst>
            <pc:docMk/>
            <pc:sldMk cId="3744919209" sldId="846"/>
            <ac:spMk id="8" creationId="{8DB7AC1F-8EB6-9D23-1F1D-435CBD80BBB9}"/>
          </ac:spMkLst>
        </pc:spChg>
        <pc:spChg chg="add mod">
          <ac:chgData name="오 홍근" userId="4b1cf47f-cc8c-4605-bc72-bbc0eabc8718" providerId="ADAL" clId="{C85C25B6-7525-49C6-991D-8C23A426E4B2}" dt="2023-04-25T14:06:24.415" v="13082" actId="20577"/>
          <ac:spMkLst>
            <pc:docMk/>
            <pc:sldMk cId="3744919209" sldId="846"/>
            <ac:spMk id="9" creationId="{3D72C1CC-4834-6950-F89E-194872FBE6E6}"/>
          </ac:spMkLst>
        </pc:spChg>
        <pc:spChg chg="add mod">
          <ac:chgData name="오 홍근" userId="4b1cf47f-cc8c-4605-bc72-bbc0eabc8718" providerId="ADAL" clId="{C85C25B6-7525-49C6-991D-8C23A426E4B2}" dt="2023-04-25T14:08:10.113" v="13150" actId="20577"/>
          <ac:spMkLst>
            <pc:docMk/>
            <pc:sldMk cId="3744919209" sldId="846"/>
            <ac:spMk id="10" creationId="{015673DD-8CFB-1F3D-D376-D21CAFDD4665}"/>
          </ac:spMkLst>
        </pc:spChg>
        <pc:spChg chg="add mod">
          <ac:chgData name="오 홍근" userId="4b1cf47f-cc8c-4605-bc72-bbc0eabc8718" providerId="ADAL" clId="{C85C25B6-7525-49C6-991D-8C23A426E4B2}" dt="2023-04-25T14:08:54.538" v="13153" actId="1076"/>
          <ac:spMkLst>
            <pc:docMk/>
            <pc:sldMk cId="3744919209" sldId="846"/>
            <ac:spMk id="11" creationId="{C43D6D5E-EF2C-79BC-D710-5621BF1AED59}"/>
          </ac:spMkLst>
        </pc:spChg>
        <pc:spChg chg="add mod">
          <ac:chgData name="오 홍근" userId="4b1cf47f-cc8c-4605-bc72-bbc0eabc8718" providerId="ADAL" clId="{C85C25B6-7525-49C6-991D-8C23A426E4B2}" dt="2023-04-25T14:09:06.792" v="13174" actId="1036"/>
          <ac:spMkLst>
            <pc:docMk/>
            <pc:sldMk cId="3744919209" sldId="846"/>
            <ac:spMk id="12" creationId="{7953F496-47A9-A1B1-2508-5F455EDEEE96}"/>
          </ac:spMkLst>
        </pc:spChg>
        <pc:spChg chg="add mod">
          <ac:chgData name="오 홍근" userId="4b1cf47f-cc8c-4605-bc72-bbc0eabc8718" providerId="ADAL" clId="{C85C25B6-7525-49C6-991D-8C23A426E4B2}" dt="2023-04-25T14:09:18.854" v="13176" actId="196"/>
          <ac:spMkLst>
            <pc:docMk/>
            <pc:sldMk cId="3744919209" sldId="846"/>
            <ac:spMk id="13" creationId="{4C87963D-7E8B-D4C1-36AB-BA9C9EE04528}"/>
          </ac:spMkLst>
        </pc:spChg>
        <pc:spChg chg="add mod">
          <ac:chgData name="오 홍근" userId="4b1cf47f-cc8c-4605-bc72-bbc0eabc8718" providerId="ADAL" clId="{C85C25B6-7525-49C6-991D-8C23A426E4B2}" dt="2023-04-25T14:09:18.854" v="13176" actId="196"/>
          <ac:spMkLst>
            <pc:docMk/>
            <pc:sldMk cId="3744919209" sldId="846"/>
            <ac:spMk id="14" creationId="{B59E2705-7C0A-F6DF-C879-2B1889B5569F}"/>
          </ac:spMkLst>
        </pc:spChg>
      </pc:sldChg>
      <pc:sldChg chg="addSp delSp modSp add mod">
        <pc:chgData name="오 홍근" userId="4b1cf47f-cc8c-4605-bc72-bbc0eabc8718" providerId="ADAL" clId="{C85C25B6-7525-49C6-991D-8C23A426E4B2}" dt="2023-04-25T14:32:38.827" v="13746" actId="208"/>
        <pc:sldMkLst>
          <pc:docMk/>
          <pc:sldMk cId="3639735459" sldId="847"/>
        </pc:sldMkLst>
        <pc:spChg chg="mod">
          <ac:chgData name="오 홍근" userId="4b1cf47f-cc8c-4605-bc72-bbc0eabc8718" providerId="ADAL" clId="{C85C25B6-7525-49C6-991D-8C23A426E4B2}" dt="2023-04-25T14:19:52.112" v="13400" actId="6549"/>
          <ac:spMkLst>
            <pc:docMk/>
            <pc:sldMk cId="3639735459" sldId="847"/>
            <ac:spMk id="4" creationId="{E76EBEA3-5773-CFFC-A58C-3E0122B84D83}"/>
          </ac:spMkLst>
        </pc:spChg>
        <pc:spChg chg="del mod">
          <ac:chgData name="오 홍근" userId="4b1cf47f-cc8c-4605-bc72-bbc0eabc8718" providerId="ADAL" clId="{C85C25B6-7525-49C6-991D-8C23A426E4B2}" dt="2023-04-25T14:19:12.084" v="13383" actId="478"/>
          <ac:spMkLst>
            <pc:docMk/>
            <pc:sldMk cId="3639735459" sldId="847"/>
            <ac:spMk id="5" creationId="{04E137A7-AACF-F5CE-6A26-B03A56D8F8BA}"/>
          </ac:spMkLst>
        </pc:spChg>
        <pc:spChg chg="mod">
          <ac:chgData name="오 홍근" userId="4b1cf47f-cc8c-4605-bc72-bbc0eabc8718" providerId="ADAL" clId="{C85C25B6-7525-49C6-991D-8C23A426E4B2}" dt="2023-04-25T11:19:15.289" v="6614" actId="20577"/>
          <ac:spMkLst>
            <pc:docMk/>
            <pc:sldMk cId="3639735459" sldId="847"/>
            <ac:spMk id="6" creationId="{D7B7F12E-758D-F0A4-A927-DCBF4C344A0C}"/>
          </ac:spMkLst>
        </pc:spChg>
        <pc:spChg chg="add del mod">
          <ac:chgData name="오 홍근" userId="4b1cf47f-cc8c-4605-bc72-bbc0eabc8718" providerId="ADAL" clId="{C85C25B6-7525-49C6-991D-8C23A426E4B2}" dt="2023-04-25T14:20:23.509" v="13469" actId="478"/>
          <ac:spMkLst>
            <pc:docMk/>
            <pc:sldMk cId="3639735459" sldId="847"/>
            <ac:spMk id="7" creationId="{7A2A3918-AE86-EEFB-F1AD-388C9AB01E0A}"/>
          </ac:spMkLst>
        </pc:spChg>
        <pc:spChg chg="add mod">
          <ac:chgData name="오 홍근" userId="4b1cf47f-cc8c-4605-bc72-bbc0eabc8718" providerId="ADAL" clId="{C85C25B6-7525-49C6-991D-8C23A426E4B2}" dt="2023-04-25T14:20:10.916" v="13457" actId="20577"/>
          <ac:spMkLst>
            <pc:docMk/>
            <pc:sldMk cId="3639735459" sldId="847"/>
            <ac:spMk id="10" creationId="{39835E32-40E9-0745-15CF-05070698645F}"/>
          </ac:spMkLst>
        </pc:spChg>
        <pc:spChg chg="add mod">
          <ac:chgData name="오 홍근" userId="4b1cf47f-cc8c-4605-bc72-bbc0eabc8718" providerId="ADAL" clId="{C85C25B6-7525-49C6-991D-8C23A426E4B2}" dt="2023-04-25T14:20:27.483" v="13471" actId="571"/>
          <ac:spMkLst>
            <pc:docMk/>
            <pc:sldMk cId="3639735459" sldId="847"/>
            <ac:spMk id="11" creationId="{42CB9367-9C7D-89C0-B4FB-9F7D60286222}"/>
          </ac:spMkLst>
        </pc:spChg>
        <pc:spChg chg="add mod">
          <ac:chgData name="오 홍근" userId="4b1cf47f-cc8c-4605-bc72-bbc0eabc8718" providerId="ADAL" clId="{C85C25B6-7525-49C6-991D-8C23A426E4B2}" dt="2023-04-25T14:27:14.252" v="13575" actId="20577"/>
          <ac:spMkLst>
            <pc:docMk/>
            <pc:sldMk cId="3639735459" sldId="847"/>
            <ac:spMk id="12" creationId="{C65C964C-3D96-DE0D-8B95-58EBB7E5CAA6}"/>
          </ac:spMkLst>
        </pc:spChg>
        <pc:spChg chg="add mod">
          <ac:chgData name="오 홍근" userId="4b1cf47f-cc8c-4605-bc72-bbc0eabc8718" providerId="ADAL" clId="{C85C25B6-7525-49C6-991D-8C23A426E4B2}" dt="2023-04-25T14:32:30.444" v="13745" actId="403"/>
          <ac:spMkLst>
            <pc:docMk/>
            <pc:sldMk cId="3639735459" sldId="847"/>
            <ac:spMk id="13" creationId="{42748F26-1841-9BFF-721A-2BDBB2BF820E}"/>
          </ac:spMkLst>
        </pc:spChg>
        <pc:spChg chg="add mod">
          <ac:chgData name="오 홍근" userId="4b1cf47f-cc8c-4605-bc72-bbc0eabc8718" providerId="ADAL" clId="{C85C25B6-7525-49C6-991D-8C23A426E4B2}" dt="2023-04-25T14:32:30.444" v="13745" actId="403"/>
          <ac:spMkLst>
            <pc:docMk/>
            <pc:sldMk cId="3639735459" sldId="847"/>
            <ac:spMk id="14" creationId="{954A8B52-FC8E-8C7B-3407-04B02186317E}"/>
          </ac:spMkLst>
        </pc:spChg>
        <pc:spChg chg="add mod">
          <ac:chgData name="오 홍근" userId="4b1cf47f-cc8c-4605-bc72-bbc0eabc8718" providerId="ADAL" clId="{C85C25B6-7525-49C6-991D-8C23A426E4B2}" dt="2023-04-25T14:32:38.827" v="13746" actId="208"/>
          <ac:spMkLst>
            <pc:docMk/>
            <pc:sldMk cId="3639735459" sldId="847"/>
            <ac:spMk id="15" creationId="{F363052D-A224-7D7E-4B72-2F47028A6054}"/>
          </ac:spMkLst>
        </pc:spChg>
        <pc:spChg chg="add mod">
          <ac:chgData name="오 홍근" userId="4b1cf47f-cc8c-4605-bc72-bbc0eabc8718" providerId="ADAL" clId="{C85C25B6-7525-49C6-991D-8C23A426E4B2}" dt="2023-04-25T14:32:38.827" v="13746" actId="208"/>
          <ac:spMkLst>
            <pc:docMk/>
            <pc:sldMk cId="3639735459" sldId="847"/>
            <ac:spMk id="16" creationId="{A9F30060-034A-1DE0-B02C-72E445975E93}"/>
          </ac:spMkLst>
        </pc:spChg>
        <pc:spChg chg="add mod">
          <ac:chgData name="오 홍근" userId="4b1cf47f-cc8c-4605-bc72-bbc0eabc8718" providerId="ADAL" clId="{C85C25B6-7525-49C6-991D-8C23A426E4B2}" dt="2023-04-25T14:31:24.676" v="13666" actId="1038"/>
          <ac:spMkLst>
            <pc:docMk/>
            <pc:sldMk cId="3639735459" sldId="847"/>
            <ac:spMk id="19" creationId="{5FEBB86E-0111-770F-17D5-A58013E8E284}"/>
          </ac:spMkLst>
        </pc:spChg>
        <pc:spChg chg="add mod">
          <ac:chgData name="오 홍근" userId="4b1cf47f-cc8c-4605-bc72-bbc0eabc8718" providerId="ADAL" clId="{C85C25B6-7525-49C6-991D-8C23A426E4B2}" dt="2023-04-25T14:31:24.676" v="13666" actId="1038"/>
          <ac:spMkLst>
            <pc:docMk/>
            <pc:sldMk cId="3639735459" sldId="847"/>
            <ac:spMk id="24" creationId="{427E010C-049F-6621-1807-1CE53D3914E0}"/>
          </ac:spMkLst>
        </pc:spChg>
        <pc:spChg chg="add mod">
          <ac:chgData name="오 홍근" userId="4b1cf47f-cc8c-4605-bc72-bbc0eabc8718" providerId="ADAL" clId="{C85C25B6-7525-49C6-991D-8C23A426E4B2}" dt="2023-04-25T14:31:24.676" v="13666" actId="1038"/>
          <ac:spMkLst>
            <pc:docMk/>
            <pc:sldMk cId="3639735459" sldId="847"/>
            <ac:spMk id="25" creationId="{24828575-9EBB-A31A-3ABF-812C88F07583}"/>
          </ac:spMkLst>
        </pc:spChg>
        <pc:spChg chg="add mod">
          <ac:chgData name="오 홍근" userId="4b1cf47f-cc8c-4605-bc72-bbc0eabc8718" providerId="ADAL" clId="{C85C25B6-7525-49C6-991D-8C23A426E4B2}" dt="2023-04-25T14:32:08.806" v="13730" actId="20577"/>
          <ac:spMkLst>
            <pc:docMk/>
            <pc:sldMk cId="3639735459" sldId="847"/>
            <ac:spMk id="26" creationId="{4A3A7A11-CB5F-EC22-B81D-B23DC4A922EB}"/>
          </ac:spMkLst>
        </pc:spChg>
        <pc:spChg chg="add mod">
          <ac:chgData name="오 홍근" userId="4b1cf47f-cc8c-4605-bc72-bbc0eabc8718" providerId="ADAL" clId="{C85C25B6-7525-49C6-991D-8C23A426E4B2}" dt="2023-04-25T14:32:15.505" v="13743" actId="20577"/>
          <ac:spMkLst>
            <pc:docMk/>
            <pc:sldMk cId="3639735459" sldId="847"/>
            <ac:spMk id="27" creationId="{738C7117-499C-341A-B310-7659DE89BF68}"/>
          </ac:spMkLst>
        </pc:spChg>
        <pc:picChg chg="add mod modCrop">
          <ac:chgData name="오 홍근" userId="4b1cf47f-cc8c-4605-bc72-bbc0eabc8718" providerId="ADAL" clId="{C85C25B6-7525-49C6-991D-8C23A426E4B2}" dt="2023-04-25T14:20:13.972" v="13468" actId="1036"/>
          <ac:picMkLst>
            <pc:docMk/>
            <pc:sldMk cId="3639735459" sldId="847"/>
            <ac:picMk id="9" creationId="{90B49083-B05E-9732-1111-DC762BA9CF05}"/>
          </ac:picMkLst>
        </pc:picChg>
        <pc:cxnChg chg="add mod">
          <ac:chgData name="오 홍근" userId="4b1cf47f-cc8c-4605-bc72-bbc0eabc8718" providerId="ADAL" clId="{C85C25B6-7525-49C6-991D-8C23A426E4B2}" dt="2023-04-25T14:31:24.676" v="13666" actId="1038"/>
          <ac:cxnSpMkLst>
            <pc:docMk/>
            <pc:sldMk cId="3639735459" sldId="847"/>
            <ac:cxnSpMk id="18" creationId="{F22E593C-BC35-E37E-C9A0-61772B82B7DA}"/>
          </ac:cxnSpMkLst>
        </pc:cxnChg>
        <pc:cxnChg chg="add mod">
          <ac:chgData name="오 홍근" userId="4b1cf47f-cc8c-4605-bc72-bbc0eabc8718" providerId="ADAL" clId="{C85C25B6-7525-49C6-991D-8C23A426E4B2}" dt="2023-04-25T14:31:24.676" v="13666" actId="1038"/>
          <ac:cxnSpMkLst>
            <pc:docMk/>
            <pc:sldMk cId="3639735459" sldId="847"/>
            <ac:cxnSpMk id="21" creationId="{C4B6F11F-E469-FDF9-DD52-9EC0138A77C0}"/>
          </ac:cxnSpMkLst>
        </pc:cxnChg>
        <pc:cxnChg chg="add mod">
          <ac:chgData name="오 홍근" userId="4b1cf47f-cc8c-4605-bc72-bbc0eabc8718" providerId="ADAL" clId="{C85C25B6-7525-49C6-991D-8C23A426E4B2}" dt="2023-04-25T14:31:24.676" v="13666" actId="1038"/>
          <ac:cxnSpMkLst>
            <pc:docMk/>
            <pc:sldMk cId="3639735459" sldId="847"/>
            <ac:cxnSpMk id="23" creationId="{9E0493EF-5879-C4B5-2883-30860B48A587}"/>
          </ac:cxnSpMkLst>
        </pc:cxnChg>
      </pc:sldChg>
      <pc:sldChg chg="addSp delSp modSp add mod">
        <pc:chgData name="오 홍근" userId="4b1cf47f-cc8c-4605-bc72-bbc0eabc8718" providerId="ADAL" clId="{C85C25B6-7525-49C6-991D-8C23A426E4B2}" dt="2023-04-25T14:44:30.252" v="14295" actId="1038"/>
        <pc:sldMkLst>
          <pc:docMk/>
          <pc:sldMk cId="2744462349" sldId="848"/>
        </pc:sldMkLst>
        <pc:spChg chg="mod">
          <ac:chgData name="오 홍근" userId="4b1cf47f-cc8c-4605-bc72-bbc0eabc8718" providerId="ADAL" clId="{C85C25B6-7525-49C6-991D-8C23A426E4B2}" dt="2023-04-25T11:24:25.585" v="8164" actId="20577"/>
          <ac:spMkLst>
            <pc:docMk/>
            <pc:sldMk cId="2744462349" sldId="848"/>
            <ac:spMk id="4" creationId="{E76EBEA3-5773-CFFC-A58C-3E0122B84D83}"/>
          </ac:spMkLst>
        </pc:spChg>
        <pc:spChg chg="del mod">
          <ac:chgData name="오 홍근" userId="4b1cf47f-cc8c-4605-bc72-bbc0eabc8718" providerId="ADAL" clId="{C85C25B6-7525-49C6-991D-8C23A426E4B2}" dt="2023-04-25T14:43:24.466" v="14198" actId="478"/>
          <ac:spMkLst>
            <pc:docMk/>
            <pc:sldMk cId="2744462349" sldId="848"/>
            <ac:spMk id="5" creationId="{04E137A7-AACF-F5CE-6A26-B03A56D8F8BA}"/>
          </ac:spMkLst>
        </pc:spChg>
        <pc:spChg chg="add mod">
          <ac:chgData name="오 홍근" userId="4b1cf47f-cc8c-4605-bc72-bbc0eabc8718" providerId="ADAL" clId="{C85C25B6-7525-49C6-991D-8C23A426E4B2}" dt="2023-04-25T14:44:26.568" v="14287" actId="1038"/>
          <ac:spMkLst>
            <pc:docMk/>
            <pc:sldMk cId="2744462349" sldId="848"/>
            <ac:spMk id="7" creationId="{AE03286E-2AB6-0682-2F67-D664653AAC7F}"/>
          </ac:spMkLst>
        </pc:spChg>
        <pc:picChg chg="add mod">
          <ac:chgData name="오 홍근" userId="4b1cf47f-cc8c-4605-bc72-bbc0eabc8718" providerId="ADAL" clId="{C85C25B6-7525-49C6-991D-8C23A426E4B2}" dt="2023-04-25T14:44:30.252" v="14295" actId="1038"/>
          <ac:picMkLst>
            <pc:docMk/>
            <pc:sldMk cId="2744462349" sldId="848"/>
            <ac:picMk id="1026" creationId="{B3805489-7BD6-6F5E-4B7F-B08457B0FF9A}"/>
          </ac:picMkLst>
        </pc:picChg>
      </pc:sldChg>
      <pc:sldChg chg="addSp delSp modSp add mod">
        <pc:chgData name="오 홍근" userId="4b1cf47f-cc8c-4605-bc72-bbc0eabc8718" providerId="ADAL" clId="{C85C25B6-7525-49C6-991D-8C23A426E4B2}" dt="2023-04-25T14:53:45.214" v="14513" actId="27918"/>
        <pc:sldMkLst>
          <pc:docMk/>
          <pc:sldMk cId="3707496007" sldId="849"/>
        </pc:sldMkLst>
        <pc:spChg chg="mod">
          <ac:chgData name="오 홍근" userId="4b1cf47f-cc8c-4605-bc72-bbc0eabc8718" providerId="ADAL" clId="{C85C25B6-7525-49C6-991D-8C23A426E4B2}" dt="2023-04-25T11:25:38.480" v="8611" actId="20577"/>
          <ac:spMkLst>
            <pc:docMk/>
            <pc:sldMk cId="3707496007" sldId="849"/>
            <ac:spMk id="4" creationId="{E76EBEA3-5773-CFFC-A58C-3E0122B84D83}"/>
          </ac:spMkLst>
        </pc:spChg>
        <pc:spChg chg="del mod">
          <ac:chgData name="오 홍근" userId="4b1cf47f-cc8c-4605-bc72-bbc0eabc8718" providerId="ADAL" clId="{C85C25B6-7525-49C6-991D-8C23A426E4B2}" dt="2023-04-25T14:50:37.493" v="14365" actId="478"/>
          <ac:spMkLst>
            <pc:docMk/>
            <pc:sldMk cId="3707496007" sldId="849"/>
            <ac:spMk id="5" creationId="{04E137A7-AACF-F5CE-6A26-B03A56D8F8BA}"/>
          </ac:spMkLst>
        </pc:spChg>
        <pc:spChg chg="add mod">
          <ac:chgData name="오 홍근" userId="4b1cf47f-cc8c-4605-bc72-bbc0eabc8718" providerId="ADAL" clId="{C85C25B6-7525-49C6-991D-8C23A426E4B2}" dt="2023-04-25T14:53:01.793" v="14506" actId="20577"/>
          <ac:spMkLst>
            <pc:docMk/>
            <pc:sldMk cId="3707496007" sldId="849"/>
            <ac:spMk id="7" creationId="{181CC03F-523C-8590-E0FC-26A3DB3E8333}"/>
          </ac:spMkLst>
        </pc:spChg>
        <pc:spChg chg="add mod">
          <ac:chgData name="오 홍근" userId="4b1cf47f-cc8c-4605-bc72-bbc0eabc8718" providerId="ADAL" clId="{C85C25B6-7525-49C6-991D-8C23A426E4B2}" dt="2023-04-25T14:50:56.490" v="14397" actId="20577"/>
          <ac:spMkLst>
            <pc:docMk/>
            <pc:sldMk cId="3707496007" sldId="849"/>
            <ac:spMk id="9" creationId="{B42DB59D-4513-402A-F3C8-6AED55E1BD0E}"/>
          </ac:spMkLst>
        </pc:spChg>
        <pc:spChg chg="add del mod">
          <ac:chgData name="오 홍근" userId="4b1cf47f-cc8c-4605-bc72-bbc0eabc8718" providerId="ADAL" clId="{C85C25B6-7525-49C6-991D-8C23A426E4B2}" dt="2023-04-25T14:51:45.782" v="14463" actId="478"/>
          <ac:spMkLst>
            <pc:docMk/>
            <pc:sldMk cId="3707496007" sldId="849"/>
            <ac:spMk id="10" creationId="{704A6EAA-0253-75BB-72AB-286355B8CD83}"/>
          </ac:spMkLst>
        </pc:spChg>
        <pc:spChg chg="add del mod">
          <ac:chgData name="오 홍근" userId="4b1cf47f-cc8c-4605-bc72-bbc0eabc8718" providerId="ADAL" clId="{C85C25B6-7525-49C6-991D-8C23A426E4B2}" dt="2023-04-25T14:52:49.627" v="14486" actId="478"/>
          <ac:spMkLst>
            <pc:docMk/>
            <pc:sldMk cId="3707496007" sldId="849"/>
            <ac:spMk id="12" creationId="{1A5737E4-5A3B-69B7-412E-F28BAEE795A2}"/>
          </ac:spMkLst>
        </pc:spChg>
        <pc:graphicFrameChg chg="add mod">
          <ac:chgData name="오 홍근" userId="4b1cf47f-cc8c-4605-bc72-bbc0eabc8718" providerId="ADAL" clId="{C85C25B6-7525-49C6-991D-8C23A426E4B2}" dt="2023-04-25T14:53:42.369" v="14512" actId="2711"/>
          <ac:graphicFrameMkLst>
            <pc:docMk/>
            <pc:sldMk cId="3707496007" sldId="849"/>
            <ac:graphicFrameMk id="8" creationId="{02A4E61A-8A64-E7C6-83A1-B01D75D3EC2A}"/>
          </ac:graphicFrameMkLst>
        </pc:graphicFrameChg>
        <pc:graphicFrameChg chg="add mod">
          <ac:chgData name="오 홍근" userId="4b1cf47f-cc8c-4605-bc72-bbc0eabc8718" providerId="ADAL" clId="{C85C25B6-7525-49C6-991D-8C23A426E4B2}" dt="2023-04-25T14:53:25.251" v="14511" actId="255"/>
          <ac:graphicFrameMkLst>
            <pc:docMk/>
            <pc:sldMk cId="3707496007" sldId="849"/>
            <ac:graphicFrameMk id="11" creationId="{B7FAB32A-873C-C465-FB21-3A71F9A03E35}"/>
          </ac:graphicFrameMkLst>
        </pc:graphicFrameChg>
        <pc:picChg chg="add del mod">
          <ac:chgData name="오 홍근" userId="4b1cf47f-cc8c-4605-bc72-bbc0eabc8718" providerId="ADAL" clId="{C85C25B6-7525-49C6-991D-8C23A426E4B2}" dt="2023-04-25T14:52:21.292" v="14467" actId="478"/>
          <ac:picMkLst>
            <pc:docMk/>
            <pc:sldMk cId="3707496007" sldId="849"/>
            <ac:picMk id="2050" creationId="{DFEFAD8F-5CA9-FA36-A44F-21AC84FA45F5}"/>
          </ac:picMkLst>
        </pc:picChg>
      </pc:sldChg>
      <pc:sldChg chg="addSp delSp modSp add mod">
        <pc:chgData name="오 홍근" userId="4b1cf47f-cc8c-4605-bc72-bbc0eabc8718" providerId="ADAL" clId="{C85C25B6-7525-49C6-991D-8C23A426E4B2}" dt="2023-04-25T15:02:34.424" v="14602" actId="1582"/>
        <pc:sldMkLst>
          <pc:docMk/>
          <pc:sldMk cId="3052859947" sldId="850"/>
        </pc:sldMkLst>
        <pc:spChg chg="mod">
          <ac:chgData name="오 홍근" userId="4b1cf47f-cc8c-4605-bc72-bbc0eabc8718" providerId="ADAL" clId="{C85C25B6-7525-49C6-991D-8C23A426E4B2}" dt="2023-04-25T11:26:33.787" v="9036" actId="20577"/>
          <ac:spMkLst>
            <pc:docMk/>
            <pc:sldMk cId="3052859947" sldId="850"/>
            <ac:spMk id="4" creationId="{E76EBEA3-5773-CFFC-A58C-3E0122B84D83}"/>
          </ac:spMkLst>
        </pc:spChg>
        <pc:spChg chg="del">
          <ac:chgData name="오 홍근" userId="4b1cf47f-cc8c-4605-bc72-bbc0eabc8718" providerId="ADAL" clId="{C85C25B6-7525-49C6-991D-8C23A426E4B2}" dt="2023-04-25T14:53:59.167" v="14514" actId="478"/>
          <ac:spMkLst>
            <pc:docMk/>
            <pc:sldMk cId="3052859947" sldId="850"/>
            <ac:spMk id="5" creationId="{04E137A7-AACF-F5CE-6A26-B03A56D8F8BA}"/>
          </ac:spMkLst>
        </pc:spChg>
        <pc:spChg chg="add mod">
          <ac:chgData name="오 홍근" userId="4b1cf47f-cc8c-4605-bc72-bbc0eabc8718" providerId="ADAL" clId="{C85C25B6-7525-49C6-991D-8C23A426E4B2}" dt="2023-04-25T14:58:47.663" v="14531" actId="20577"/>
          <ac:spMkLst>
            <pc:docMk/>
            <pc:sldMk cId="3052859947" sldId="850"/>
            <ac:spMk id="9" creationId="{A3DE1905-7A31-603C-2F1E-C5C6B6AF5BBB}"/>
          </ac:spMkLst>
        </pc:spChg>
        <pc:spChg chg="add mod">
          <ac:chgData name="오 홍근" userId="4b1cf47f-cc8c-4605-bc72-bbc0eabc8718" providerId="ADAL" clId="{C85C25B6-7525-49C6-991D-8C23A426E4B2}" dt="2023-04-25T15:02:28.191" v="14601" actId="20577"/>
          <ac:spMkLst>
            <pc:docMk/>
            <pc:sldMk cId="3052859947" sldId="850"/>
            <ac:spMk id="10" creationId="{9831814F-25B4-A82D-3B75-CA469259E2B1}"/>
          </ac:spMkLst>
        </pc:spChg>
        <pc:graphicFrameChg chg="add mod">
          <ac:chgData name="오 홍근" userId="4b1cf47f-cc8c-4605-bc72-bbc0eabc8718" providerId="ADAL" clId="{C85C25B6-7525-49C6-991D-8C23A426E4B2}" dt="2023-04-25T15:02:34.424" v="14602" actId="1582"/>
          <ac:graphicFrameMkLst>
            <pc:docMk/>
            <pc:sldMk cId="3052859947" sldId="850"/>
            <ac:graphicFrameMk id="11" creationId="{34292970-012D-4E2E-A0DE-CBF9115A80AF}"/>
          </ac:graphicFrameMkLst>
        </pc:graphicFrameChg>
        <pc:picChg chg="add mod">
          <ac:chgData name="오 홍근" userId="4b1cf47f-cc8c-4605-bc72-bbc0eabc8718" providerId="ADAL" clId="{C85C25B6-7525-49C6-991D-8C23A426E4B2}" dt="2023-04-25T15:02:22.384" v="14594" actId="1035"/>
          <ac:picMkLst>
            <pc:docMk/>
            <pc:sldMk cId="3052859947" sldId="850"/>
            <ac:picMk id="8" creationId="{A1DE1AC1-35D3-264B-789B-F72D974E30E8}"/>
          </ac:picMkLst>
        </pc:picChg>
      </pc:sldChg>
      <pc:sldChg chg="addSp delSp modSp add mod">
        <pc:chgData name="오 홍근" userId="4b1cf47f-cc8c-4605-bc72-bbc0eabc8718" providerId="ADAL" clId="{C85C25B6-7525-49C6-991D-8C23A426E4B2}" dt="2023-04-25T15:16:13.108" v="15208" actId="20577"/>
        <pc:sldMkLst>
          <pc:docMk/>
          <pc:sldMk cId="3581163877" sldId="851"/>
        </pc:sldMkLst>
        <pc:spChg chg="mod">
          <ac:chgData name="오 홍근" userId="4b1cf47f-cc8c-4605-bc72-bbc0eabc8718" providerId="ADAL" clId="{C85C25B6-7525-49C6-991D-8C23A426E4B2}" dt="2023-04-25T11:27:25.106" v="9390" actId="20577"/>
          <ac:spMkLst>
            <pc:docMk/>
            <pc:sldMk cId="3581163877" sldId="851"/>
            <ac:spMk id="4" creationId="{E76EBEA3-5773-CFFC-A58C-3E0122B84D83}"/>
          </ac:spMkLst>
        </pc:spChg>
        <pc:spChg chg="del">
          <ac:chgData name="오 홍근" userId="4b1cf47f-cc8c-4605-bc72-bbc0eabc8718" providerId="ADAL" clId="{C85C25B6-7525-49C6-991D-8C23A426E4B2}" dt="2023-04-25T15:07:52.371" v="14745" actId="478"/>
          <ac:spMkLst>
            <pc:docMk/>
            <pc:sldMk cId="3581163877" sldId="851"/>
            <ac:spMk id="5" creationId="{04E137A7-AACF-F5CE-6A26-B03A56D8F8BA}"/>
          </ac:spMkLst>
        </pc:spChg>
        <pc:spChg chg="add mod">
          <ac:chgData name="오 홍근" userId="4b1cf47f-cc8c-4605-bc72-bbc0eabc8718" providerId="ADAL" clId="{C85C25B6-7525-49C6-991D-8C23A426E4B2}" dt="2023-04-25T15:13:45.679" v="15071" actId="1035"/>
          <ac:spMkLst>
            <pc:docMk/>
            <pc:sldMk cId="3581163877" sldId="851"/>
            <ac:spMk id="7" creationId="{82B9109B-1038-B67B-EAB0-C62556D7940B}"/>
          </ac:spMkLst>
        </pc:spChg>
        <pc:spChg chg="add mod">
          <ac:chgData name="오 홍근" userId="4b1cf47f-cc8c-4605-bc72-bbc0eabc8718" providerId="ADAL" clId="{C85C25B6-7525-49C6-991D-8C23A426E4B2}" dt="2023-04-25T15:13:45.679" v="15071" actId="1035"/>
          <ac:spMkLst>
            <pc:docMk/>
            <pc:sldMk cId="3581163877" sldId="851"/>
            <ac:spMk id="8" creationId="{7C464AD6-EFF8-18FB-3721-FB099BC3F8ED}"/>
          </ac:spMkLst>
        </pc:spChg>
        <pc:spChg chg="add mod">
          <ac:chgData name="오 홍근" userId="4b1cf47f-cc8c-4605-bc72-bbc0eabc8718" providerId="ADAL" clId="{C85C25B6-7525-49C6-991D-8C23A426E4B2}" dt="2023-04-25T15:16:13.108" v="15208" actId="20577"/>
          <ac:spMkLst>
            <pc:docMk/>
            <pc:sldMk cId="3581163877" sldId="851"/>
            <ac:spMk id="9" creationId="{23385881-A013-6BAD-ED2C-65D5EEB5633A}"/>
          </ac:spMkLst>
        </pc:spChg>
        <pc:spChg chg="add mod">
          <ac:chgData name="오 홍근" userId="4b1cf47f-cc8c-4605-bc72-bbc0eabc8718" providerId="ADAL" clId="{C85C25B6-7525-49C6-991D-8C23A426E4B2}" dt="2023-04-25T15:13:45.679" v="15071" actId="1035"/>
          <ac:spMkLst>
            <pc:docMk/>
            <pc:sldMk cId="3581163877" sldId="851"/>
            <ac:spMk id="10" creationId="{27EC0064-7E0E-381D-45F4-E8C592E8B8B6}"/>
          </ac:spMkLst>
        </pc:spChg>
        <pc:spChg chg="add del mod">
          <ac:chgData name="오 홍근" userId="4b1cf47f-cc8c-4605-bc72-bbc0eabc8718" providerId="ADAL" clId="{C85C25B6-7525-49C6-991D-8C23A426E4B2}" dt="2023-04-25T15:13:38.338" v="15033" actId="478"/>
          <ac:spMkLst>
            <pc:docMk/>
            <pc:sldMk cId="3581163877" sldId="851"/>
            <ac:spMk id="11" creationId="{DD206FAD-F519-E9A4-F83F-C4190D3ECE82}"/>
          </ac:spMkLst>
        </pc:spChg>
        <pc:spChg chg="add mod">
          <ac:chgData name="오 홍근" userId="4b1cf47f-cc8c-4605-bc72-bbc0eabc8718" providerId="ADAL" clId="{C85C25B6-7525-49C6-991D-8C23A426E4B2}" dt="2023-04-25T15:16:02.101" v="15206" actId="14100"/>
          <ac:spMkLst>
            <pc:docMk/>
            <pc:sldMk cId="3581163877" sldId="851"/>
            <ac:spMk id="12" creationId="{B9868CE7-F758-968C-4C26-B0CA4D273F44}"/>
          </ac:spMkLst>
        </pc:spChg>
        <pc:spChg chg="add del">
          <ac:chgData name="오 홍근" userId="4b1cf47f-cc8c-4605-bc72-bbc0eabc8718" providerId="ADAL" clId="{C85C25B6-7525-49C6-991D-8C23A426E4B2}" dt="2023-04-25T15:14:46.987" v="15172" actId="478"/>
          <ac:spMkLst>
            <pc:docMk/>
            <pc:sldMk cId="3581163877" sldId="851"/>
            <ac:spMk id="13" creationId="{08072BE6-3D7D-2E20-AF45-C27BD6267A85}"/>
          </ac:spMkLst>
        </pc:spChg>
        <pc:spChg chg="add mod">
          <ac:chgData name="오 홍근" userId="4b1cf47f-cc8c-4605-bc72-bbc0eabc8718" providerId="ADAL" clId="{C85C25B6-7525-49C6-991D-8C23A426E4B2}" dt="2023-04-25T15:15:37.638" v="15183" actId="208"/>
          <ac:spMkLst>
            <pc:docMk/>
            <pc:sldMk cId="3581163877" sldId="851"/>
            <ac:spMk id="14" creationId="{F9C84E9F-56A6-E8F3-A2BE-24FC6A474012}"/>
          </ac:spMkLst>
        </pc:spChg>
      </pc:sldChg>
      <pc:sldChg chg="addSp delSp modSp add mod">
        <pc:chgData name="오 홍근" userId="4b1cf47f-cc8c-4605-bc72-bbc0eabc8718" providerId="ADAL" clId="{C85C25B6-7525-49C6-991D-8C23A426E4B2}" dt="2023-04-25T15:38:46.895" v="15797" actId="20577"/>
        <pc:sldMkLst>
          <pc:docMk/>
          <pc:sldMk cId="2872645928" sldId="852"/>
        </pc:sldMkLst>
        <pc:spChg chg="mod">
          <ac:chgData name="오 홍근" userId="4b1cf47f-cc8c-4605-bc72-bbc0eabc8718" providerId="ADAL" clId="{C85C25B6-7525-49C6-991D-8C23A426E4B2}" dt="2023-04-25T11:32:26.812" v="10702" actId="20577"/>
          <ac:spMkLst>
            <pc:docMk/>
            <pc:sldMk cId="2872645928" sldId="852"/>
            <ac:spMk id="4" creationId="{E76EBEA3-5773-CFFC-A58C-3E0122B84D83}"/>
          </ac:spMkLst>
        </pc:spChg>
        <pc:spChg chg="del mod">
          <ac:chgData name="오 홍근" userId="4b1cf47f-cc8c-4605-bc72-bbc0eabc8718" providerId="ADAL" clId="{C85C25B6-7525-49C6-991D-8C23A426E4B2}" dt="2023-04-25T15:19:44.324" v="15209" actId="478"/>
          <ac:spMkLst>
            <pc:docMk/>
            <pc:sldMk cId="2872645928" sldId="852"/>
            <ac:spMk id="5" creationId="{04E137A7-AACF-F5CE-6A26-B03A56D8F8BA}"/>
          </ac:spMkLst>
        </pc:spChg>
        <pc:spChg chg="add mod">
          <ac:chgData name="오 홍근" userId="4b1cf47f-cc8c-4605-bc72-bbc0eabc8718" providerId="ADAL" clId="{C85C25B6-7525-49C6-991D-8C23A426E4B2}" dt="2023-04-25T15:20:04.052" v="15232" actId="20577"/>
          <ac:spMkLst>
            <pc:docMk/>
            <pc:sldMk cId="2872645928" sldId="852"/>
            <ac:spMk id="9" creationId="{B6A41E7D-3364-C183-1C07-896F0EF10E4E}"/>
          </ac:spMkLst>
        </pc:spChg>
        <pc:spChg chg="add del mod">
          <ac:chgData name="오 홍근" userId="4b1cf47f-cc8c-4605-bc72-bbc0eabc8718" providerId="ADAL" clId="{C85C25B6-7525-49C6-991D-8C23A426E4B2}" dt="2023-04-25T15:27:32.433" v="15281" actId="478"/>
          <ac:spMkLst>
            <pc:docMk/>
            <pc:sldMk cId="2872645928" sldId="852"/>
            <ac:spMk id="13" creationId="{6A71B545-BDE2-1C69-9140-7A4FCADD4DCA}"/>
          </ac:spMkLst>
        </pc:spChg>
        <pc:spChg chg="add mod">
          <ac:chgData name="오 홍근" userId="4b1cf47f-cc8c-4605-bc72-bbc0eabc8718" providerId="ADAL" clId="{C85C25B6-7525-49C6-991D-8C23A426E4B2}" dt="2023-04-25T15:37:10.092" v="15747" actId="255"/>
          <ac:spMkLst>
            <pc:docMk/>
            <pc:sldMk cId="2872645928" sldId="852"/>
            <ac:spMk id="14" creationId="{81F3D5C2-12A1-9610-3500-F67EEE78E91A}"/>
          </ac:spMkLst>
        </pc:spChg>
        <pc:spChg chg="add mod">
          <ac:chgData name="오 홍근" userId="4b1cf47f-cc8c-4605-bc72-bbc0eabc8718" providerId="ADAL" clId="{C85C25B6-7525-49C6-991D-8C23A426E4B2}" dt="2023-04-25T15:38:46.895" v="15797" actId="20577"/>
          <ac:spMkLst>
            <pc:docMk/>
            <pc:sldMk cId="2872645928" sldId="852"/>
            <ac:spMk id="15" creationId="{DD4BA077-BCCF-B1B9-FFA5-BF8941BECD1C}"/>
          </ac:spMkLst>
        </pc:spChg>
        <pc:spChg chg="add del mod">
          <ac:chgData name="오 홍근" userId="4b1cf47f-cc8c-4605-bc72-bbc0eabc8718" providerId="ADAL" clId="{C85C25B6-7525-49C6-991D-8C23A426E4B2}" dt="2023-04-25T15:36:17" v="15687" actId="478"/>
          <ac:spMkLst>
            <pc:docMk/>
            <pc:sldMk cId="2872645928" sldId="852"/>
            <ac:spMk id="18" creationId="{6A58DF5C-2FC5-B3A8-A068-F576891E95C1}"/>
          </ac:spMkLst>
        </pc:spChg>
        <pc:spChg chg="add mod">
          <ac:chgData name="오 홍근" userId="4b1cf47f-cc8c-4605-bc72-bbc0eabc8718" providerId="ADAL" clId="{C85C25B6-7525-49C6-991D-8C23A426E4B2}" dt="2023-04-25T15:37:18.634" v="15751" actId="255"/>
          <ac:spMkLst>
            <pc:docMk/>
            <pc:sldMk cId="2872645928" sldId="852"/>
            <ac:spMk id="19" creationId="{3B3A2C33-0A6E-A748-4FA5-E3BFFE42C4E6}"/>
          </ac:spMkLst>
        </pc:spChg>
        <pc:graphicFrameChg chg="add del mod">
          <ac:chgData name="오 홍근" userId="4b1cf47f-cc8c-4605-bc72-bbc0eabc8718" providerId="ADAL" clId="{C85C25B6-7525-49C6-991D-8C23A426E4B2}" dt="2023-04-25T15:30:53.845" v="15607" actId="478"/>
          <ac:graphicFrameMkLst>
            <pc:docMk/>
            <pc:sldMk cId="2872645928" sldId="852"/>
            <ac:graphicFrameMk id="12" creationId="{812E161C-BBEE-4BA0-AE66-54A7F021459C}"/>
          </ac:graphicFrameMkLst>
        </pc:graphicFrameChg>
        <pc:graphicFrameChg chg="add mod">
          <ac:chgData name="오 홍근" userId="4b1cf47f-cc8c-4605-bc72-bbc0eabc8718" providerId="ADAL" clId="{C85C25B6-7525-49C6-991D-8C23A426E4B2}" dt="2023-04-25T15:37:42.503" v="15756" actId="14100"/>
          <ac:graphicFrameMkLst>
            <pc:docMk/>
            <pc:sldMk cId="2872645928" sldId="852"/>
            <ac:graphicFrameMk id="16" creationId="{812E161C-BBEE-4BA0-AE66-54A7F021459C}"/>
          </ac:graphicFrameMkLst>
        </pc:graphicFrameChg>
        <pc:graphicFrameChg chg="add mod">
          <ac:chgData name="오 홍근" userId="4b1cf47f-cc8c-4605-bc72-bbc0eabc8718" providerId="ADAL" clId="{C85C25B6-7525-49C6-991D-8C23A426E4B2}" dt="2023-04-25T15:36:20.467" v="15688" actId="14100"/>
          <ac:graphicFrameMkLst>
            <pc:docMk/>
            <pc:sldMk cId="2872645928" sldId="852"/>
            <ac:graphicFrameMk id="17" creationId="{2C9E6A17-D1B5-8B73-D3D5-770E54AC0A61}"/>
          </ac:graphicFrameMkLst>
        </pc:graphicFrameChg>
        <pc:picChg chg="add mod">
          <ac:chgData name="오 홍근" userId="4b1cf47f-cc8c-4605-bc72-bbc0eabc8718" providerId="ADAL" clId="{C85C25B6-7525-49C6-991D-8C23A426E4B2}" dt="2023-04-25T15:20:08.669" v="15246" actId="1037"/>
          <ac:picMkLst>
            <pc:docMk/>
            <pc:sldMk cId="2872645928" sldId="852"/>
            <ac:picMk id="8" creationId="{ED4A33C5-E431-1239-EADE-EF2CA34D52CD}"/>
          </ac:picMkLst>
        </pc:picChg>
        <pc:picChg chg="add mod modCrop">
          <ac:chgData name="오 홍근" userId="4b1cf47f-cc8c-4605-bc72-bbc0eabc8718" providerId="ADAL" clId="{C85C25B6-7525-49C6-991D-8C23A426E4B2}" dt="2023-04-25T15:20:37.678" v="15256" actId="1037"/>
          <ac:picMkLst>
            <pc:docMk/>
            <pc:sldMk cId="2872645928" sldId="852"/>
            <ac:picMk id="11" creationId="{0A1B91D6-02BA-FFF3-9886-D35CC0E60B2D}"/>
          </ac:picMkLst>
        </pc:picChg>
      </pc:sldChg>
      <pc:sldChg chg="modSp add del mod">
        <pc:chgData name="오 홍근" userId="4b1cf47f-cc8c-4605-bc72-bbc0eabc8718" providerId="ADAL" clId="{C85C25B6-7525-49C6-991D-8C23A426E4B2}" dt="2023-04-25T15:03:22.154" v="14603" actId="47"/>
        <pc:sldMkLst>
          <pc:docMk/>
          <pc:sldMk cId="3731669490" sldId="853"/>
        </pc:sldMkLst>
        <pc:spChg chg="mod">
          <ac:chgData name="오 홍근" userId="4b1cf47f-cc8c-4605-bc72-bbc0eabc8718" providerId="ADAL" clId="{C85C25B6-7525-49C6-991D-8C23A426E4B2}" dt="2023-04-25T11:31:00.525" v="10237" actId="6549"/>
          <ac:spMkLst>
            <pc:docMk/>
            <pc:sldMk cId="3731669490" sldId="853"/>
            <ac:spMk id="4" creationId="{E76EBEA3-5773-CFFC-A58C-3E0122B84D83}"/>
          </ac:spMkLst>
        </pc:spChg>
      </pc:sldChg>
      <pc:sldChg chg="addSp delSp modSp add mod">
        <pc:chgData name="오 홍근" userId="4b1cf47f-cc8c-4605-bc72-bbc0eabc8718" providerId="ADAL" clId="{C85C25B6-7525-49C6-991D-8C23A426E4B2}" dt="2023-04-25T15:42:56.833" v="15885" actId="6549"/>
        <pc:sldMkLst>
          <pc:docMk/>
          <pc:sldMk cId="4232641091" sldId="854"/>
        </pc:sldMkLst>
        <pc:spChg chg="mod">
          <ac:chgData name="오 홍근" userId="4b1cf47f-cc8c-4605-bc72-bbc0eabc8718" providerId="ADAL" clId="{C85C25B6-7525-49C6-991D-8C23A426E4B2}" dt="2023-04-25T15:42:56.833" v="15885" actId="6549"/>
          <ac:spMkLst>
            <pc:docMk/>
            <pc:sldMk cId="4232641091" sldId="854"/>
            <ac:spMk id="4" creationId="{E76EBEA3-5773-CFFC-A58C-3E0122B84D83}"/>
          </ac:spMkLst>
        </pc:spChg>
        <pc:spChg chg="del">
          <ac:chgData name="오 홍근" userId="4b1cf47f-cc8c-4605-bc72-bbc0eabc8718" providerId="ADAL" clId="{C85C25B6-7525-49C6-991D-8C23A426E4B2}" dt="2023-04-25T15:38:21.942" v="15760" actId="478"/>
          <ac:spMkLst>
            <pc:docMk/>
            <pc:sldMk cId="4232641091" sldId="854"/>
            <ac:spMk id="5" creationId="{04E137A7-AACF-F5CE-6A26-B03A56D8F8BA}"/>
          </ac:spMkLst>
        </pc:spChg>
        <pc:spChg chg="add mod">
          <ac:chgData name="오 홍근" userId="4b1cf47f-cc8c-4605-bc72-bbc0eabc8718" providerId="ADAL" clId="{C85C25B6-7525-49C6-991D-8C23A426E4B2}" dt="2023-04-25T15:42:52.895" v="15884" actId="1038"/>
          <ac:spMkLst>
            <pc:docMk/>
            <pc:sldMk cId="4232641091" sldId="854"/>
            <ac:spMk id="9" creationId="{824076F2-B193-6CE0-3C93-5AE8A5E2EE22}"/>
          </ac:spMkLst>
        </pc:spChg>
        <pc:picChg chg="add mod">
          <ac:chgData name="오 홍근" userId="4b1cf47f-cc8c-4605-bc72-bbc0eabc8718" providerId="ADAL" clId="{C85C25B6-7525-49C6-991D-8C23A426E4B2}" dt="2023-04-25T15:42:47.922" v="15867" actId="14100"/>
          <ac:picMkLst>
            <pc:docMk/>
            <pc:sldMk cId="4232641091" sldId="854"/>
            <ac:picMk id="8" creationId="{F7B650C2-7277-82DF-155A-8553A6D7700E}"/>
          </ac:picMkLst>
        </pc:picChg>
      </pc:sldChg>
      <pc:sldChg chg="delSp modSp add del mod">
        <pc:chgData name="오 홍근" userId="4b1cf47f-cc8c-4605-bc72-bbc0eabc8718" providerId="ADAL" clId="{C85C25B6-7525-49C6-991D-8C23A426E4B2}" dt="2023-04-25T11:35:09.313" v="11114" actId="47"/>
        <pc:sldMkLst>
          <pc:docMk/>
          <pc:sldMk cId="2857024848" sldId="855"/>
        </pc:sldMkLst>
        <pc:spChg chg="mod">
          <ac:chgData name="오 홍근" userId="4b1cf47f-cc8c-4605-bc72-bbc0eabc8718" providerId="ADAL" clId="{C85C25B6-7525-49C6-991D-8C23A426E4B2}" dt="2023-04-25T11:34:10.821" v="11110" actId="20577"/>
          <ac:spMkLst>
            <pc:docMk/>
            <pc:sldMk cId="2857024848" sldId="855"/>
            <ac:spMk id="4" creationId="{E76EBEA3-5773-CFFC-A58C-3E0122B84D83}"/>
          </ac:spMkLst>
        </pc:spChg>
        <pc:spChg chg="del">
          <ac:chgData name="오 홍근" userId="4b1cf47f-cc8c-4605-bc72-bbc0eabc8718" providerId="ADAL" clId="{C85C25B6-7525-49C6-991D-8C23A426E4B2}" dt="2023-04-25T11:34:13.152" v="11111" actId="478"/>
          <ac:spMkLst>
            <pc:docMk/>
            <pc:sldMk cId="2857024848" sldId="855"/>
            <ac:spMk id="5" creationId="{04E137A7-AACF-F5CE-6A26-B03A56D8F8BA}"/>
          </ac:spMkLst>
        </pc:spChg>
        <pc:spChg chg="mod">
          <ac:chgData name="오 홍근" userId="4b1cf47f-cc8c-4605-bc72-bbc0eabc8718" providerId="ADAL" clId="{C85C25B6-7525-49C6-991D-8C23A426E4B2}" dt="2023-04-25T11:34:03.479" v="11085" actId="20577"/>
          <ac:spMkLst>
            <pc:docMk/>
            <pc:sldMk cId="2857024848" sldId="855"/>
            <ac:spMk id="7" creationId="{00000000-0000-0000-0000-000000000000}"/>
          </ac:spMkLst>
        </pc:spChg>
      </pc:sldChg>
      <pc:sldMasterChg chg="modSldLayout">
        <pc:chgData name="오 홍근" userId="4b1cf47f-cc8c-4605-bc72-bbc0eabc8718" providerId="ADAL" clId="{C85C25B6-7525-49C6-991D-8C23A426E4B2}" dt="2023-04-25T10:32:56.203" v="212" actId="478"/>
        <pc:sldMasterMkLst>
          <pc:docMk/>
          <pc:sldMasterMk cId="1923647323" sldId="2147483717"/>
        </pc:sldMasterMkLst>
        <pc:sldLayoutChg chg="delSp">
          <pc:chgData name="오 홍근" userId="4b1cf47f-cc8c-4605-bc72-bbc0eabc8718" providerId="ADAL" clId="{C85C25B6-7525-49C6-991D-8C23A426E4B2}" dt="2023-04-25T10:32:56.203" v="212" actId="478"/>
          <pc:sldLayoutMkLst>
            <pc:docMk/>
            <pc:sldMasterMk cId="1923647323" sldId="2147483717"/>
            <pc:sldLayoutMk cId="29718674" sldId="2147483748"/>
          </pc:sldLayoutMkLst>
          <pc:spChg chg="del">
            <ac:chgData name="오 홍근" userId="4b1cf47f-cc8c-4605-bc72-bbc0eabc8718" providerId="ADAL" clId="{C85C25B6-7525-49C6-991D-8C23A426E4B2}" dt="2023-04-25T10:32:56.203" v="212" actId="478"/>
            <ac:spMkLst>
              <pc:docMk/>
              <pc:sldMasterMk cId="1923647323" sldId="2147483717"/>
              <pc:sldLayoutMk cId="29718674" sldId="2147483748"/>
              <ac:spMk id="6" creationId="{5A095959-CE0C-B048-282A-C56EF23B87C3}"/>
            </ac:spMkLst>
          </pc:spChg>
        </pc:sldLayoutChg>
        <pc:sldLayoutChg chg="delSp">
          <pc:chgData name="오 홍근" userId="4b1cf47f-cc8c-4605-bc72-bbc0eabc8718" providerId="ADAL" clId="{C85C25B6-7525-49C6-991D-8C23A426E4B2}" dt="2023-04-25T10:04:54.065" v="0" actId="478"/>
          <pc:sldLayoutMkLst>
            <pc:docMk/>
            <pc:sldMasterMk cId="1923647323" sldId="2147483717"/>
            <pc:sldLayoutMk cId="598510063" sldId="2147483750"/>
          </pc:sldLayoutMkLst>
          <pc:spChg chg="del">
            <ac:chgData name="오 홍근" userId="4b1cf47f-cc8c-4605-bc72-bbc0eabc8718" providerId="ADAL" clId="{C85C25B6-7525-49C6-991D-8C23A426E4B2}" dt="2023-04-25T10:04:54.065" v="0" actId="478"/>
            <ac:spMkLst>
              <pc:docMk/>
              <pc:sldMasterMk cId="1923647323" sldId="2147483717"/>
              <pc:sldLayoutMk cId="598510063" sldId="2147483750"/>
              <ac:spMk id="3" creationId="{D7B06AF3-D663-BBEC-7DCF-BA62D28FE564}"/>
            </ac:spMkLst>
          </pc:spChg>
        </pc:sldLayoutChg>
      </pc:sldMasterChg>
    </pc:docChg>
  </pc:docChgLst>
  <pc:docChgLst>
    <pc:chgData name="오 홍근" userId="4b1cf47f-cc8c-4605-bc72-bbc0eabc8718" providerId="ADAL" clId="{29ED694B-A469-498C-B4A3-F5636BC9768A}"/>
    <pc:docChg chg="modNotesMaster modHandout">
      <pc:chgData name="오 홍근" userId="4b1cf47f-cc8c-4605-bc72-bbc0eabc8718" providerId="ADAL" clId="{29ED694B-A469-498C-B4A3-F5636BC9768A}" dt="2023-04-26T13:04:27.900" v="0"/>
      <pc:docMkLst>
        <pc:docMk/>
      </pc:docMkLst>
    </pc:docChg>
  </pc:docChgLst>
  <pc:docChgLst>
    <pc:chgData name="오 홍근" userId="4b1cf47f-cc8c-4605-bc72-bbc0eabc8718" providerId="ADAL" clId="{01E1372B-2D9B-436F-BDB4-06E21844E855}"/>
    <pc:docChg chg="modNotesMaster modHandout">
      <pc:chgData name="오 홍근" userId="4b1cf47f-cc8c-4605-bc72-bbc0eabc8718" providerId="ADAL" clId="{01E1372B-2D9B-436F-BDB4-06E21844E855}" dt="2023-05-24T05:39:17.533" v="0"/>
      <pc:docMkLst>
        <pc:docMk/>
      </pc:docMkLst>
    </pc:docChg>
  </pc:docChgLst>
  <pc:docChgLst>
    <pc:chgData name="홍 지수" userId="S::jshong@ahasset.onmicrosoft.com::8aa8d68f-2aac-4b41-87de-5e8ba760aefe" providerId="AD" clId="Web-{1D905A26-A600-7F2A-6885-35BC33EA8E7A}"/>
    <pc:docChg chg="modSld">
      <pc:chgData name="홍 지수" userId="S::jshong@ahasset.onmicrosoft.com::8aa8d68f-2aac-4b41-87de-5e8ba760aefe" providerId="AD" clId="Web-{1D905A26-A600-7F2A-6885-35BC33EA8E7A}" dt="2023-04-26T00:09:25.751" v="7" actId="20577"/>
      <pc:docMkLst>
        <pc:docMk/>
      </pc:docMkLst>
      <pc:sldChg chg="modSp">
        <pc:chgData name="홍 지수" userId="S::jshong@ahasset.onmicrosoft.com::8aa8d68f-2aac-4b41-87de-5e8ba760aefe" providerId="AD" clId="Web-{1D905A26-A600-7F2A-6885-35BC33EA8E7A}" dt="2023-04-26T00:09:25.751" v="7" actId="20577"/>
        <pc:sldMkLst>
          <pc:docMk/>
          <pc:sldMk cId="51799858" sldId="844"/>
        </pc:sldMkLst>
        <pc:spChg chg="mod">
          <ac:chgData name="홍 지수" userId="S::jshong@ahasset.onmicrosoft.com::8aa8d68f-2aac-4b41-87de-5e8ba760aefe" providerId="AD" clId="Web-{1D905A26-A600-7F2A-6885-35BC33EA8E7A}" dt="2023-04-26T00:09:25.751" v="7" actId="20577"/>
          <ac:spMkLst>
            <pc:docMk/>
            <pc:sldMk cId="51799858" sldId="844"/>
            <ac:spMk id="4" creationId="{E76EBEA3-5773-CFFC-A58C-3E0122B84D83}"/>
          </ac:spMkLst>
        </pc:spChg>
      </pc:sldChg>
      <pc:sldChg chg="modSp">
        <pc:chgData name="홍 지수" userId="S::jshong@ahasset.onmicrosoft.com::8aa8d68f-2aac-4b41-87de-5e8ba760aefe" providerId="AD" clId="Web-{1D905A26-A600-7F2A-6885-35BC33EA8E7A}" dt="2023-04-26T00:07:54.277" v="5" actId="20577"/>
        <pc:sldMkLst>
          <pc:docMk/>
          <pc:sldMk cId="4232641091" sldId="854"/>
        </pc:sldMkLst>
        <pc:spChg chg="mod">
          <ac:chgData name="홍 지수" userId="S::jshong@ahasset.onmicrosoft.com::8aa8d68f-2aac-4b41-87de-5e8ba760aefe" providerId="AD" clId="Web-{1D905A26-A600-7F2A-6885-35BC33EA8E7A}" dt="2023-04-26T00:07:54.277" v="5" actId="20577"/>
          <ac:spMkLst>
            <pc:docMk/>
            <pc:sldMk cId="4232641091" sldId="854"/>
            <ac:spMk id="9" creationId="{824076F2-B193-6CE0-3C93-5AE8A5E2EE2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hasset-my.sharepoint.com/personal/hkoh_ahasset_onmicrosoft_com/Documents/&#48708;&#44277;&#49885;&#44277;&#50976;&#54260;&#45908;H/&#44053;&#51032;&#51088;&#47308;/20.%20&#49340;&#49457;&#51613;&#44428;/AH%20&#44053;&#51032;&#51088;&#47308;%202023.05.25%20&#49340;&#49457;%201%2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ahasset-my.sharepoint.com/personal/hkoh_ahasset_onmicrosoft_com/Documents/&#48708;&#44277;&#49885;&#44277;&#50976;&#54260;&#45908;H/&#44053;&#51032;&#51088;&#47308;/20.%20&#49340;&#49457;&#51613;&#44428;/AH%20&#44053;&#51032;&#51088;&#47308;%202023.05.25%20&#49340;&#49457;%201%200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Work%20Folder\70.%20Project\00.%20HK%20Fund\03.%20ANDA%20Mezzanine%20Fund\000.%20Fund%20DataBase\200.%20&#51228;&#50504;&#49436;%20&#44592;&#48376;&#51088;&#47308;\&#54144;&#46300;&#49444;&#51221;&#50529;%20&amp;%20&#45572;&#51201;&#53804;&#51088;&#50529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ahasset-my.sharepoint.com/personal/hkoh_ahasset_onmicrosoft_com/Documents/&#48708;&#44277;&#49885;&#44277;&#50976;&#54260;&#45908;H/&#44053;&#51032;&#51088;&#47308;/20.%20&#49340;&#49457;&#51613;&#44428;/AH%20&#44053;&#51032;&#51088;&#47308;%202023.05.25%20&#49340;&#49457;%201%200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ahasset-my.sharepoint.com/personal/hkoh_ahasset_onmicrosoft_com/Documents/&#48708;&#44277;&#49885;&#44277;&#50976;&#54260;&#45908;H/&#44053;&#51032;&#51088;&#47308;/20.%20&#49340;&#49457;&#51613;&#44428;/AH%20&#44053;&#51032;&#51088;&#47308;%202023.05.25%20&#49340;&#49457;%201%200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ahasset-my.sharepoint.com/personal/hkoh_ahasset_onmicrosoft_com/Documents/&#48708;&#44277;&#49885;&#44277;&#50976;&#54260;&#45908;H/&#44053;&#51032;&#51088;&#47308;/20.%20&#49340;&#49457;&#51613;&#44428;/AH%20&#44053;&#51032;&#51088;&#47308;%202023.05.25%20&#49340;&#49457;%201%20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ahasset-my.sharepoint.com/personal/hkoh_ahasset_onmicrosoft_com/Documents/&#48708;&#44277;&#49885;&#44277;&#50976;&#54260;&#45908;H/&#44053;&#51032;&#51088;&#47308;/20.%20&#49340;&#49457;&#51613;&#44428;/AH%20&#44053;&#51032;&#51088;&#47308;%202023.05.25%20&#49340;&#49457;%201%20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ahasset-my.sharepoint.com/personal/hkoh_ahasset_onmicrosoft_com/Documents/&#48708;&#44277;&#49885;&#44277;&#50976;&#54260;&#45908;H/&#44053;&#51032;&#51088;&#47308;/20.%20&#49340;&#49457;&#51613;&#44428;/AH%20&#44053;&#51032;&#51088;&#47308;%202023.05.25%20&#49340;&#49457;%201%20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ahasset-my.sharepoint.com/personal/hkoh_ahasset_onmicrosoft_com/Documents/&#48708;&#44277;&#49885;&#44277;&#50976;&#54260;&#45908;H/&#44053;&#51032;&#51088;&#47308;/20.%20&#49340;&#49457;&#51613;&#44428;/AH%20&#44053;&#51032;&#51088;&#47308;%202023.05.25%20&#49340;&#49457;%201%20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ahasset-my.sharepoint.com/personal/hkoh_ahasset_onmicrosoft_com/Documents/&#48708;&#44277;&#49885;&#44277;&#50976;&#54260;&#45908;H/&#44053;&#51032;&#51088;&#47308;/20.%20&#49340;&#49457;&#51613;&#44428;/AH%20&#44053;&#51032;&#51088;&#47308;%202023.05.25%20&#49340;&#49457;%201%20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ahasset-my.sharepoint.com/personal/hkoh_ahasset_onmicrosoft_com/Documents/&#48708;&#44277;&#49885;&#44277;&#50976;&#54260;&#45908;H/&#44053;&#51032;&#51088;&#47308;/20.%20&#49340;&#49457;&#51613;&#44428;/AH%20&#44053;&#51032;&#51088;&#47308;%202023.05.25%20&#49340;&#49457;%201%20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ahasset-my.sharepoint.com/personal/hkoh_ahasset_onmicrosoft_com/Documents/&#48708;&#44277;&#49885;&#44277;&#50976;&#54260;&#45908;H/&#44053;&#51032;&#51088;&#47308;/20.%20&#49340;&#49457;&#51613;&#44428;/AH%20&#44053;&#51032;&#51088;&#47308;%202023.05.25%20&#49340;&#49457;%201%20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ahasset-my.sharepoint.com/personal/hkoh_ahasset_onmicrosoft_com/Documents/&#48708;&#44277;&#49885;&#44277;&#50976;&#54260;&#45908;H/&#44053;&#51032;&#51088;&#47308;/20.%20&#49340;&#49457;&#51613;&#44428;/AH%20&#44053;&#51032;&#51088;&#47308;%202023.05.25%20&#49340;&#49457;%201%200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'FED Asset'!$F$2</c:f>
              <c:strCache>
                <c:ptCount val="1"/>
                <c:pt idx="0">
                  <c:v>FED Total Asset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'FED Asset'!$E$3:$E$1199</c:f>
              <c:numCache>
                <c:formatCode>m/d/yyyy</c:formatCode>
                <c:ptCount val="1197"/>
                <c:pt idx="0">
                  <c:v>45035</c:v>
                </c:pt>
                <c:pt idx="1">
                  <c:v>45028</c:v>
                </c:pt>
                <c:pt idx="2">
                  <c:v>45021</c:v>
                </c:pt>
                <c:pt idx="3">
                  <c:v>45014</c:v>
                </c:pt>
                <c:pt idx="4">
                  <c:v>45007</c:v>
                </c:pt>
                <c:pt idx="5">
                  <c:v>45000</c:v>
                </c:pt>
                <c:pt idx="6">
                  <c:v>44993</c:v>
                </c:pt>
                <c:pt idx="7">
                  <c:v>44986</c:v>
                </c:pt>
                <c:pt idx="8">
                  <c:v>44979</c:v>
                </c:pt>
                <c:pt idx="9">
                  <c:v>44972</c:v>
                </c:pt>
                <c:pt idx="10">
                  <c:v>44965</c:v>
                </c:pt>
                <c:pt idx="11">
                  <c:v>44958</c:v>
                </c:pt>
                <c:pt idx="12">
                  <c:v>44951</c:v>
                </c:pt>
                <c:pt idx="13">
                  <c:v>44944</c:v>
                </c:pt>
                <c:pt idx="14">
                  <c:v>44937</c:v>
                </c:pt>
                <c:pt idx="15">
                  <c:v>44930</c:v>
                </c:pt>
                <c:pt idx="16">
                  <c:v>44923</c:v>
                </c:pt>
                <c:pt idx="17">
                  <c:v>44916</c:v>
                </c:pt>
                <c:pt idx="18">
                  <c:v>44909</c:v>
                </c:pt>
                <c:pt idx="19">
                  <c:v>44902</c:v>
                </c:pt>
                <c:pt idx="20">
                  <c:v>44895</c:v>
                </c:pt>
                <c:pt idx="21">
                  <c:v>44888</c:v>
                </c:pt>
                <c:pt idx="22">
                  <c:v>44881</c:v>
                </c:pt>
                <c:pt idx="23">
                  <c:v>44874</c:v>
                </c:pt>
                <c:pt idx="24">
                  <c:v>44867</c:v>
                </c:pt>
                <c:pt idx="25">
                  <c:v>44860</c:v>
                </c:pt>
                <c:pt idx="26">
                  <c:v>44853</c:v>
                </c:pt>
                <c:pt idx="27">
                  <c:v>44846</c:v>
                </c:pt>
                <c:pt idx="28">
                  <c:v>44839</c:v>
                </c:pt>
                <c:pt idx="29">
                  <c:v>44832</c:v>
                </c:pt>
                <c:pt idx="30">
                  <c:v>44825</c:v>
                </c:pt>
                <c:pt idx="31">
                  <c:v>44818</c:v>
                </c:pt>
                <c:pt idx="32">
                  <c:v>44811</c:v>
                </c:pt>
                <c:pt idx="33">
                  <c:v>44804</c:v>
                </c:pt>
                <c:pt idx="34">
                  <c:v>44797</c:v>
                </c:pt>
                <c:pt idx="35">
                  <c:v>44790</c:v>
                </c:pt>
                <c:pt idx="36">
                  <c:v>44783</c:v>
                </c:pt>
                <c:pt idx="37">
                  <c:v>44776</c:v>
                </c:pt>
                <c:pt idx="38">
                  <c:v>44769</c:v>
                </c:pt>
                <c:pt idx="39">
                  <c:v>44762</c:v>
                </c:pt>
                <c:pt idx="40">
                  <c:v>44755</c:v>
                </c:pt>
                <c:pt idx="41">
                  <c:v>44748</c:v>
                </c:pt>
                <c:pt idx="42">
                  <c:v>44741</c:v>
                </c:pt>
                <c:pt idx="43">
                  <c:v>44734</c:v>
                </c:pt>
                <c:pt idx="44">
                  <c:v>44727</c:v>
                </c:pt>
                <c:pt idx="45">
                  <c:v>44720</c:v>
                </c:pt>
                <c:pt idx="46">
                  <c:v>44713</c:v>
                </c:pt>
                <c:pt idx="47">
                  <c:v>44706</c:v>
                </c:pt>
                <c:pt idx="48">
                  <c:v>44699</c:v>
                </c:pt>
                <c:pt idx="49">
                  <c:v>44692</c:v>
                </c:pt>
                <c:pt idx="50">
                  <c:v>44685</c:v>
                </c:pt>
                <c:pt idx="51">
                  <c:v>44678</c:v>
                </c:pt>
                <c:pt idx="52">
                  <c:v>44671</c:v>
                </c:pt>
                <c:pt idx="53">
                  <c:v>44664</c:v>
                </c:pt>
                <c:pt idx="54">
                  <c:v>44657</c:v>
                </c:pt>
                <c:pt idx="55">
                  <c:v>44650</c:v>
                </c:pt>
                <c:pt idx="56">
                  <c:v>44643</c:v>
                </c:pt>
                <c:pt idx="57">
                  <c:v>44636</c:v>
                </c:pt>
                <c:pt idx="58">
                  <c:v>44629</c:v>
                </c:pt>
                <c:pt idx="59">
                  <c:v>44622</c:v>
                </c:pt>
                <c:pt idx="60">
                  <c:v>44615</c:v>
                </c:pt>
                <c:pt idx="61">
                  <c:v>44608</c:v>
                </c:pt>
                <c:pt idx="62">
                  <c:v>44601</c:v>
                </c:pt>
                <c:pt idx="63">
                  <c:v>44594</c:v>
                </c:pt>
                <c:pt idx="64">
                  <c:v>44587</c:v>
                </c:pt>
                <c:pt idx="65">
                  <c:v>44580</c:v>
                </c:pt>
                <c:pt idx="66">
                  <c:v>44573</c:v>
                </c:pt>
                <c:pt idx="67">
                  <c:v>44566</c:v>
                </c:pt>
                <c:pt idx="68">
                  <c:v>44559</c:v>
                </c:pt>
                <c:pt idx="69">
                  <c:v>44552</c:v>
                </c:pt>
                <c:pt idx="70">
                  <c:v>44545</c:v>
                </c:pt>
                <c:pt idx="71">
                  <c:v>44538</c:v>
                </c:pt>
                <c:pt idx="72">
                  <c:v>44531</c:v>
                </c:pt>
                <c:pt idx="73">
                  <c:v>44524</c:v>
                </c:pt>
                <c:pt idx="74">
                  <c:v>44517</c:v>
                </c:pt>
                <c:pt idx="75">
                  <c:v>44510</c:v>
                </c:pt>
                <c:pt idx="76">
                  <c:v>44503</c:v>
                </c:pt>
                <c:pt idx="77">
                  <c:v>44496</c:v>
                </c:pt>
                <c:pt idx="78">
                  <c:v>44489</c:v>
                </c:pt>
                <c:pt idx="79">
                  <c:v>44482</c:v>
                </c:pt>
                <c:pt idx="80">
                  <c:v>44475</c:v>
                </c:pt>
                <c:pt idx="81">
                  <c:v>44468</c:v>
                </c:pt>
                <c:pt idx="82">
                  <c:v>44461</c:v>
                </c:pt>
                <c:pt idx="83">
                  <c:v>44454</c:v>
                </c:pt>
                <c:pt idx="84">
                  <c:v>44447</c:v>
                </c:pt>
                <c:pt idx="85">
                  <c:v>44440</c:v>
                </c:pt>
                <c:pt idx="86">
                  <c:v>44433</c:v>
                </c:pt>
                <c:pt idx="87">
                  <c:v>44426</c:v>
                </c:pt>
                <c:pt idx="88">
                  <c:v>44419</c:v>
                </c:pt>
                <c:pt idx="89">
                  <c:v>44412</c:v>
                </c:pt>
                <c:pt idx="90">
                  <c:v>44405</c:v>
                </c:pt>
                <c:pt idx="91">
                  <c:v>44398</c:v>
                </c:pt>
                <c:pt idx="92">
                  <c:v>44391</c:v>
                </c:pt>
                <c:pt idx="93">
                  <c:v>44384</c:v>
                </c:pt>
                <c:pt idx="94">
                  <c:v>44377</c:v>
                </c:pt>
                <c:pt idx="95">
                  <c:v>44370</c:v>
                </c:pt>
                <c:pt idx="96">
                  <c:v>44363</c:v>
                </c:pt>
                <c:pt idx="97">
                  <c:v>44356</c:v>
                </c:pt>
                <c:pt idx="98">
                  <c:v>44349</c:v>
                </c:pt>
                <c:pt idx="99">
                  <c:v>44342</c:v>
                </c:pt>
                <c:pt idx="100">
                  <c:v>44335</c:v>
                </c:pt>
                <c:pt idx="101">
                  <c:v>44328</c:v>
                </c:pt>
                <c:pt idx="102">
                  <c:v>44321</c:v>
                </c:pt>
                <c:pt idx="103">
                  <c:v>44314</c:v>
                </c:pt>
                <c:pt idx="104">
                  <c:v>44307</c:v>
                </c:pt>
                <c:pt idx="105">
                  <c:v>44300</c:v>
                </c:pt>
                <c:pt idx="106">
                  <c:v>44293</c:v>
                </c:pt>
                <c:pt idx="107">
                  <c:v>44286</c:v>
                </c:pt>
                <c:pt idx="108">
                  <c:v>44279</c:v>
                </c:pt>
                <c:pt idx="109">
                  <c:v>44272</c:v>
                </c:pt>
                <c:pt idx="110">
                  <c:v>44265</c:v>
                </c:pt>
                <c:pt idx="111">
                  <c:v>44258</c:v>
                </c:pt>
                <c:pt idx="112">
                  <c:v>44251</c:v>
                </c:pt>
                <c:pt idx="113">
                  <c:v>44244</c:v>
                </c:pt>
                <c:pt idx="114">
                  <c:v>44237</c:v>
                </c:pt>
                <c:pt idx="115">
                  <c:v>44230</c:v>
                </c:pt>
                <c:pt idx="116">
                  <c:v>44223</c:v>
                </c:pt>
                <c:pt idx="117">
                  <c:v>44216</c:v>
                </c:pt>
                <c:pt idx="118">
                  <c:v>44209</c:v>
                </c:pt>
                <c:pt idx="119">
                  <c:v>44202</c:v>
                </c:pt>
                <c:pt idx="120">
                  <c:v>44195</c:v>
                </c:pt>
                <c:pt idx="121">
                  <c:v>44188</c:v>
                </c:pt>
                <c:pt idx="122">
                  <c:v>44181</c:v>
                </c:pt>
                <c:pt idx="123">
                  <c:v>44174</c:v>
                </c:pt>
                <c:pt idx="124">
                  <c:v>44167</c:v>
                </c:pt>
                <c:pt idx="125">
                  <c:v>44160</c:v>
                </c:pt>
                <c:pt idx="126">
                  <c:v>44153</c:v>
                </c:pt>
                <c:pt idx="127">
                  <c:v>44146</c:v>
                </c:pt>
                <c:pt idx="128">
                  <c:v>44139</c:v>
                </c:pt>
                <c:pt idx="129">
                  <c:v>44132</c:v>
                </c:pt>
                <c:pt idx="130">
                  <c:v>44125</c:v>
                </c:pt>
                <c:pt idx="131">
                  <c:v>44118</c:v>
                </c:pt>
                <c:pt idx="132">
                  <c:v>44111</c:v>
                </c:pt>
                <c:pt idx="133">
                  <c:v>44104</c:v>
                </c:pt>
                <c:pt idx="134">
                  <c:v>44097</c:v>
                </c:pt>
                <c:pt idx="135">
                  <c:v>44090</c:v>
                </c:pt>
                <c:pt idx="136">
                  <c:v>44083</c:v>
                </c:pt>
                <c:pt idx="137">
                  <c:v>44076</c:v>
                </c:pt>
                <c:pt idx="138">
                  <c:v>44069</c:v>
                </c:pt>
                <c:pt idx="139">
                  <c:v>44062</c:v>
                </c:pt>
                <c:pt idx="140">
                  <c:v>44055</c:v>
                </c:pt>
                <c:pt idx="141">
                  <c:v>44048</c:v>
                </c:pt>
                <c:pt idx="142">
                  <c:v>44041</c:v>
                </c:pt>
                <c:pt idx="143">
                  <c:v>44034</c:v>
                </c:pt>
                <c:pt idx="144">
                  <c:v>44027</c:v>
                </c:pt>
                <c:pt idx="145">
                  <c:v>44020</c:v>
                </c:pt>
                <c:pt idx="146">
                  <c:v>44013</c:v>
                </c:pt>
                <c:pt idx="147">
                  <c:v>44006</c:v>
                </c:pt>
                <c:pt idx="148">
                  <c:v>43999</c:v>
                </c:pt>
                <c:pt idx="149">
                  <c:v>43992</c:v>
                </c:pt>
                <c:pt idx="150">
                  <c:v>43985</c:v>
                </c:pt>
                <c:pt idx="151">
                  <c:v>43978</c:v>
                </c:pt>
                <c:pt idx="152">
                  <c:v>43971</c:v>
                </c:pt>
                <c:pt idx="153">
                  <c:v>43964</c:v>
                </c:pt>
                <c:pt idx="154">
                  <c:v>43957</c:v>
                </c:pt>
                <c:pt idx="155">
                  <c:v>43950</c:v>
                </c:pt>
                <c:pt idx="156">
                  <c:v>43943</c:v>
                </c:pt>
                <c:pt idx="157">
                  <c:v>43936</c:v>
                </c:pt>
                <c:pt idx="158">
                  <c:v>43929</c:v>
                </c:pt>
                <c:pt idx="159">
                  <c:v>43922</c:v>
                </c:pt>
                <c:pt idx="160">
                  <c:v>43915</c:v>
                </c:pt>
                <c:pt idx="161">
                  <c:v>43908</c:v>
                </c:pt>
                <c:pt idx="162">
                  <c:v>43901</c:v>
                </c:pt>
                <c:pt idx="163">
                  <c:v>43894</c:v>
                </c:pt>
                <c:pt idx="164">
                  <c:v>43887</c:v>
                </c:pt>
                <c:pt idx="165">
                  <c:v>43880</c:v>
                </c:pt>
                <c:pt idx="166">
                  <c:v>43873</c:v>
                </c:pt>
                <c:pt idx="167">
                  <c:v>43866</c:v>
                </c:pt>
                <c:pt idx="168">
                  <c:v>43859</c:v>
                </c:pt>
                <c:pt idx="169">
                  <c:v>43852</c:v>
                </c:pt>
                <c:pt idx="170">
                  <c:v>43845</c:v>
                </c:pt>
                <c:pt idx="171">
                  <c:v>43838</c:v>
                </c:pt>
                <c:pt idx="172">
                  <c:v>43831</c:v>
                </c:pt>
                <c:pt idx="173">
                  <c:v>43824</c:v>
                </c:pt>
                <c:pt idx="174">
                  <c:v>43817</c:v>
                </c:pt>
                <c:pt idx="175">
                  <c:v>43810</c:v>
                </c:pt>
                <c:pt idx="176">
                  <c:v>43803</c:v>
                </c:pt>
                <c:pt idx="177">
                  <c:v>43796</c:v>
                </c:pt>
                <c:pt idx="178">
                  <c:v>43789</c:v>
                </c:pt>
                <c:pt idx="179">
                  <c:v>43782</c:v>
                </c:pt>
                <c:pt idx="180">
                  <c:v>43775</c:v>
                </c:pt>
                <c:pt idx="181">
                  <c:v>43768</c:v>
                </c:pt>
                <c:pt idx="182">
                  <c:v>43761</c:v>
                </c:pt>
                <c:pt idx="183">
                  <c:v>43754</c:v>
                </c:pt>
                <c:pt idx="184">
                  <c:v>43747</c:v>
                </c:pt>
                <c:pt idx="185">
                  <c:v>43740</c:v>
                </c:pt>
                <c:pt idx="186">
                  <c:v>43733</c:v>
                </c:pt>
                <c:pt idx="187">
                  <c:v>43726</c:v>
                </c:pt>
                <c:pt idx="188">
                  <c:v>43719</c:v>
                </c:pt>
                <c:pt idx="189">
                  <c:v>43712</c:v>
                </c:pt>
                <c:pt idx="190">
                  <c:v>43705</c:v>
                </c:pt>
                <c:pt idx="191">
                  <c:v>43698</c:v>
                </c:pt>
                <c:pt idx="192">
                  <c:v>43691</c:v>
                </c:pt>
                <c:pt idx="193">
                  <c:v>43684</c:v>
                </c:pt>
                <c:pt idx="194">
                  <c:v>43677</c:v>
                </c:pt>
                <c:pt idx="195">
                  <c:v>43670</c:v>
                </c:pt>
                <c:pt idx="196">
                  <c:v>43663</c:v>
                </c:pt>
                <c:pt idx="197">
                  <c:v>43656</c:v>
                </c:pt>
                <c:pt idx="198">
                  <c:v>43649</c:v>
                </c:pt>
                <c:pt idx="199">
                  <c:v>43642</c:v>
                </c:pt>
                <c:pt idx="200">
                  <c:v>43635</c:v>
                </c:pt>
                <c:pt idx="201">
                  <c:v>43628</c:v>
                </c:pt>
                <c:pt idx="202">
                  <c:v>43621</c:v>
                </c:pt>
                <c:pt idx="203">
                  <c:v>43614</c:v>
                </c:pt>
                <c:pt idx="204">
                  <c:v>43607</c:v>
                </c:pt>
                <c:pt idx="205">
                  <c:v>43600</c:v>
                </c:pt>
                <c:pt idx="206">
                  <c:v>43593</c:v>
                </c:pt>
                <c:pt idx="207">
                  <c:v>43586</c:v>
                </c:pt>
                <c:pt idx="208">
                  <c:v>43579</c:v>
                </c:pt>
                <c:pt idx="209">
                  <c:v>43572</c:v>
                </c:pt>
                <c:pt idx="210">
                  <c:v>43565</c:v>
                </c:pt>
                <c:pt idx="211">
                  <c:v>43558</c:v>
                </c:pt>
                <c:pt idx="212">
                  <c:v>43551</c:v>
                </c:pt>
                <c:pt idx="213">
                  <c:v>43544</c:v>
                </c:pt>
                <c:pt idx="214">
                  <c:v>43537</c:v>
                </c:pt>
                <c:pt idx="215">
                  <c:v>43530</c:v>
                </c:pt>
                <c:pt idx="216">
                  <c:v>43523</c:v>
                </c:pt>
                <c:pt idx="217">
                  <c:v>43516</c:v>
                </c:pt>
                <c:pt idx="218">
                  <c:v>43509</c:v>
                </c:pt>
                <c:pt idx="219">
                  <c:v>43502</c:v>
                </c:pt>
                <c:pt idx="220">
                  <c:v>43495</c:v>
                </c:pt>
                <c:pt idx="221">
                  <c:v>43488</c:v>
                </c:pt>
                <c:pt idx="222">
                  <c:v>43481</c:v>
                </c:pt>
                <c:pt idx="223">
                  <c:v>43474</c:v>
                </c:pt>
                <c:pt idx="224">
                  <c:v>43467</c:v>
                </c:pt>
                <c:pt idx="225">
                  <c:v>43460</c:v>
                </c:pt>
                <c:pt idx="226">
                  <c:v>43453</c:v>
                </c:pt>
                <c:pt idx="227">
                  <c:v>43446</c:v>
                </c:pt>
                <c:pt idx="228">
                  <c:v>43439</c:v>
                </c:pt>
                <c:pt idx="229">
                  <c:v>43432</c:v>
                </c:pt>
                <c:pt idx="230">
                  <c:v>43425</c:v>
                </c:pt>
                <c:pt idx="231">
                  <c:v>43418</c:v>
                </c:pt>
                <c:pt idx="232">
                  <c:v>43411</c:v>
                </c:pt>
                <c:pt idx="233">
                  <c:v>43404</c:v>
                </c:pt>
                <c:pt idx="234">
                  <c:v>43397</c:v>
                </c:pt>
                <c:pt idx="235">
                  <c:v>43390</c:v>
                </c:pt>
                <c:pt idx="236">
                  <c:v>43383</c:v>
                </c:pt>
                <c:pt idx="237">
                  <c:v>43376</c:v>
                </c:pt>
                <c:pt idx="238">
                  <c:v>43369</c:v>
                </c:pt>
                <c:pt idx="239">
                  <c:v>43362</c:v>
                </c:pt>
                <c:pt idx="240">
                  <c:v>43355</c:v>
                </c:pt>
                <c:pt idx="241">
                  <c:v>43348</c:v>
                </c:pt>
                <c:pt idx="242">
                  <c:v>43341</c:v>
                </c:pt>
                <c:pt idx="243">
                  <c:v>43334</c:v>
                </c:pt>
                <c:pt idx="244">
                  <c:v>43327</c:v>
                </c:pt>
                <c:pt idx="245">
                  <c:v>43320</c:v>
                </c:pt>
                <c:pt idx="246">
                  <c:v>43313</c:v>
                </c:pt>
                <c:pt idx="247">
                  <c:v>43306</c:v>
                </c:pt>
                <c:pt idx="248">
                  <c:v>43299</c:v>
                </c:pt>
                <c:pt idx="249">
                  <c:v>43292</c:v>
                </c:pt>
                <c:pt idx="250">
                  <c:v>43285</c:v>
                </c:pt>
                <c:pt idx="251">
                  <c:v>43278</c:v>
                </c:pt>
                <c:pt idx="252">
                  <c:v>43271</c:v>
                </c:pt>
                <c:pt idx="253">
                  <c:v>43264</c:v>
                </c:pt>
                <c:pt idx="254">
                  <c:v>43257</c:v>
                </c:pt>
                <c:pt idx="255">
                  <c:v>43250</c:v>
                </c:pt>
                <c:pt idx="256">
                  <c:v>43243</c:v>
                </c:pt>
                <c:pt idx="257">
                  <c:v>43236</c:v>
                </c:pt>
                <c:pt idx="258">
                  <c:v>43229</c:v>
                </c:pt>
                <c:pt idx="259">
                  <c:v>43222</c:v>
                </c:pt>
                <c:pt idx="260">
                  <c:v>43215</c:v>
                </c:pt>
                <c:pt idx="261">
                  <c:v>43208</c:v>
                </c:pt>
                <c:pt idx="262">
                  <c:v>43201</c:v>
                </c:pt>
                <c:pt idx="263">
                  <c:v>43194</c:v>
                </c:pt>
                <c:pt idx="264">
                  <c:v>43187</c:v>
                </c:pt>
                <c:pt idx="265">
                  <c:v>43180</c:v>
                </c:pt>
                <c:pt idx="266">
                  <c:v>43173</c:v>
                </c:pt>
                <c:pt idx="267">
                  <c:v>43166</c:v>
                </c:pt>
                <c:pt idx="268">
                  <c:v>43159</c:v>
                </c:pt>
                <c:pt idx="269">
                  <c:v>43152</c:v>
                </c:pt>
                <c:pt idx="270">
                  <c:v>43145</c:v>
                </c:pt>
                <c:pt idx="271">
                  <c:v>43138</c:v>
                </c:pt>
                <c:pt idx="272">
                  <c:v>43131</c:v>
                </c:pt>
                <c:pt idx="273">
                  <c:v>43124</c:v>
                </c:pt>
                <c:pt idx="274">
                  <c:v>43117</c:v>
                </c:pt>
                <c:pt idx="275">
                  <c:v>43110</c:v>
                </c:pt>
                <c:pt idx="276">
                  <c:v>43103</c:v>
                </c:pt>
                <c:pt idx="277">
                  <c:v>43096</c:v>
                </c:pt>
                <c:pt idx="278">
                  <c:v>43089</c:v>
                </c:pt>
                <c:pt idx="279">
                  <c:v>43082</c:v>
                </c:pt>
                <c:pt idx="280">
                  <c:v>43075</c:v>
                </c:pt>
                <c:pt idx="281">
                  <c:v>43068</c:v>
                </c:pt>
                <c:pt idx="282">
                  <c:v>43061</c:v>
                </c:pt>
                <c:pt idx="283">
                  <c:v>43054</c:v>
                </c:pt>
                <c:pt idx="284">
                  <c:v>43047</c:v>
                </c:pt>
                <c:pt idx="285">
                  <c:v>43040</c:v>
                </c:pt>
                <c:pt idx="286">
                  <c:v>43033</c:v>
                </c:pt>
                <c:pt idx="287">
                  <c:v>43026</c:v>
                </c:pt>
                <c:pt idx="288">
                  <c:v>43019</c:v>
                </c:pt>
                <c:pt idx="289">
                  <c:v>43012</c:v>
                </c:pt>
                <c:pt idx="290">
                  <c:v>43005</c:v>
                </c:pt>
                <c:pt idx="291">
                  <c:v>42998</c:v>
                </c:pt>
                <c:pt idx="292">
                  <c:v>42991</c:v>
                </c:pt>
                <c:pt idx="293">
                  <c:v>42984</c:v>
                </c:pt>
                <c:pt idx="294">
                  <c:v>42977</c:v>
                </c:pt>
                <c:pt idx="295">
                  <c:v>42970</c:v>
                </c:pt>
                <c:pt idx="296">
                  <c:v>42963</c:v>
                </c:pt>
                <c:pt idx="297">
                  <c:v>42956</c:v>
                </c:pt>
                <c:pt idx="298">
                  <c:v>42949</c:v>
                </c:pt>
                <c:pt idx="299">
                  <c:v>42942</c:v>
                </c:pt>
                <c:pt idx="300">
                  <c:v>42935</c:v>
                </c:pt>
                <c:pt idx="301">
                  <c:v>42928</c:v>
                </c:pt>
                <c:pt idx="302">
                  <c:v>42921</c:v>
                </c:pt>
                <c:pt idx="303">
                  <c:v>42914</c:v>
                </c:pt>
                <c:pt idx="304">
                  <c:v>42907</c:v>
                </c:pt>
                <c:pt idx="305">
                  <c:v>42900</c:v>
                </c:pt>
                <c:pt idx="306">
                  <c:v>42893</c:v>
                </c:pt>
                <c:pt idx="307">
                  <c:v>42886</c:v>
                </c:pt>
                <c:pt idx="308">
                  <c:v>42879</c:v>
                </c:pt>
                <c:pt idx="309">
                  <c:v>42872</c:v>
                </c:pt>
                <c:pt idx="310">
                  <c:v>42865</c:v>
                </c:pt>
                <c:pt idx="311">
                  <c:v>42858</c:v>
                </c:pt>
                <c:pt idx="312">
                  <c:v>42851</c:v>
                </c:pt>
                <c:pt idx="313">
                  <c:v>42844</c:v>
                </c:pt>
                <c:pt idx="314">
                  <c:v>42837</c:v>
                </c:pt>
                <c:pt idx="315">
                  <c:v>42830</c:v>
                </c:pt>
                <c:pt idx="316">
                  <c:v>42823</c:v>
                </c:pt>
                <c:pt idx="317">
                  <c:v>42816</c:v>
                </c:pt>
                <c:pt idx="318">
                  <c:v>42809</c:v>
                </c:pt>
                <c:pt idx="319">
                  <c:v>42802</c:v>
                </c:pt>
                <c:pt idx="320">
                  <c:v>42795</c:v>
                </c:pt>
                <c:pt idx="321">
                  <c:v>42788</c:v>
                </c:pt>
                <c:pt idx="322">
                  <c:v>42781</c:v>
                </c:pt>
                <c:pt idx="323">
                  <c:v>42774</c:v>
                </c:pt>
                <c:pt idx="324">
                  <c:v>42767</c:v>
                </c:pt>
                <c:pt idx="325">
                  <c:v>42760</c:v>
                </c:pt>
                <c:pt idx="326">
                  <c:v>42753</c:v>
                </c:pt>
                <c:pt idx="327">
                  <c:v>42746</c:v>
                </c:pt>
                <c:pt idx="328">
                  <c:v>42739</c:v>
                </c:pt>
                <c:pt idx="329">
                  <c:v>42732</c:v>
                </c:pt>
                <c:pt idx="330">
                  <c:v>42725</c:v>
                </c:pt>
                <c:pt idx="331">
                  <c:v>42718</c:v>
                </c:pt>
                <c:pt idx="332">
                  <c:v>42711</c:v>
                </c:pt>
                <c:pt idx="333">
                  <c:v>42704</c:v>
                </c:pt>
                <c:pt idx="334">
                  <c:v>42697</c:v>
                </c:pt>
                <c:pt idx="335">
                  <c:v>42690</c:v>
                </c:pt>
                <c:pt idx="336">
                  <c:v>42683</c:v>
                </c:pt>
                <c:pt idx="337">
                  <c:v>42676</c:v>
                </c:pt>
                <c:pt idx="338">
                  <c:v>42669</c:v>
                </c:pt>
                <c:pt idx="339">
                  <c:v>42662</c:v>
                </c:pt>
                <c:pt idx="340">
                  <c:v>42655</c:v>
                </c:pt>
                <c:pt idx="341">
                  <c:v>42648</c:v>
                </c:pt>
                <c:pt idx="342">
                  <c:v>42641</c:v>
                </c:pt>
                <c:pt idx="343">
                  <c:v>42634</c:v>
                </c:pt>
                <c:pt idx="344">
                  <c:v>42627</c:v>
                </c:pt>
                <c:pt idx="345">
                  <c:v>42620</c:v>
                </c:pt>
                <c:pt idx="346">
                  <c:v>42613</c:v>
                </c:pt>
                <c:pt idx="347">
                  <c:v>42606</c:v>
                </c:pt>
                <c:pt idx="348">
                  <c:v>42599</c:v>
                </c:pt>
                <c:pt idx="349">
                  <c:v>42592</c:v>
                </c:pt>
                <c:pt idx="350">
                  <c:v>42585</c:v>
                </c:pt>
                <c:pt idx="351">
                  <c:v>42578</c:v>
                </c:pt>
                <c:pt idx="352">
                  <c:v>42571</c:v>
                </c:pt>
                <c:pt idx="353">
                  <c:v>42564</c:v>
                </c:pt>
                <c:pt idx="354">
                  <c:v>42557</c:v>
                </c:pt>
                <c:pt idx="355">
                  <c:v>42550</c:v>
                </c:pt>
                <c:pt idx="356">
                  <c:v>42543</c:v>
                </c:pt>
                <c:pt idx="357">
                  <c:v>42536</c:v>
                </c:pt>
                <c:pt idx="358">
                  <c:v>42529</c:v>
                </c:pt>
                <c:pt idx="359">
                  <c:v>42522</c:v>
                </c:pt>
                <c:pt idx="360">
                  <c:v>42515</c:v>
                </c:pt>
                <c:pt idx="361">
                  <c:v>42508</c:v>
                </c:pt>
                <c:pt idx="362">
                  <c:v>42501</c:v>
                </c:pt>
                <c:pt idx="363">
                  <c:v>42494</c:v>
                </c:pt>
                <c:pt idx="364">
                  <c:v>42487</c:v>
                </c:pt>
                <c:pt idx="365">
                  <c:v>42480</c:v>
                </c:pt>
                <c:pt idx="366">
                  <c:v>42473</c:v>
                </c:pt>
                <c:pt idx="367">
                  <c:v>42466</c:v>
                </c:pt>
                <c:pt idx="368">
                  <c:v>42459</c:v>
                </c:pt>
                <c:pt idx="369">
                  <c:v>42452</c:v>
                </c:pt>
                <c:pt idx="370">
                  <c:v>42445</c:v>
                </c:pt>
                <c:pt idx="371">
                  <c:v>42438</c:v>
                </c:pt>
                <c:pt idx="372">
                  <c:v>42431</c:v>
                </c:pt>
                <c:pt idx="373">
                  <c:v>42424</c:v>
                </c:pt>
                <c:pt idx="374">
                  <c:v>42417</c:v>
                </c:pt>
                <c:pt idx="375">
                  <c:v>42410</c:v>
                </c:pt>
                <c:pt idx="376">
                  <c:v>42403</c:v>
                </c:pt>
                <c:pt idx="377">
                  <c:v>42396</c:v>
                </c:pt>
                <c:pt idx="378">
                  <c:v>42389</c:v>
                </c:pt>
                <c:pt idx="379">
                  <c:v>42382</c:v>
                </c:pt>
                <c:pt idx="380">
                  <c:v>42375</c:v>
                </c:pt>
                <c:pt idx="381">
                  <c:v>42368</c:v>
                </c:pt>
                <c:pt idx="382">
                  <c:v>42361</c:v>
                </c:pt>
                <c:pt idx="383">
                  <c:v>42354</c:v>
                </c:pt>
                <c:pt idx="384">
                  <c:v>42347</c:v>
                </c:pt>
                <c:pt idx="385">
                  <c:v>42340</c:v>
                </c:pt>
                <c:pt idx="386">
                  <c:v>42333</c:v>
                </c:pt>
                <c:pt idx="387">
                  <c:v>42326</c:v>
                </c:pt>
                <c:pt idx="388">
                  <c:v>42319</c:v>
                </c:pt>
                <c:pt idx="389">
                  <c:v>42312</c:v>
                </c:pt>
                <c:pt idx="390">
                  <c:v>42305</c:v>
                </c:pt>
                <c:pt idx="391">
                  <c:v>42298</c:v>
                </c:pt>
                <c:pt idx="392">
                  <c:v>42291</c:v>
                </c:pt>
                <c:pt idx="393">
                  <c:v>42284</c:v>
                </c:pt>
                <c:pt idx="394">
                  <c:v>42277</c:v>
                </c:pt>
                <c:pt idx="395">
                  <c:v>42270</c:v>
                </c:pt>
                <c:pt idx="396">
                  <c:v>42263</c:v>
                </c:pt>
                <c:pt idx="397">
                  <c:v>42256</c:v>
                </c:pt>
                <c:pt idx="398">
                  <c:v>42249</c:v>
                </c:pt>
                <c:pt idx="399">
                  <c:v>42242</c:v>
                </c:pt>
                <c:pt idx="400">
                  <c:v>42235</c:v>
                </c:pt>
                <c:pt idx="401">
                  <c:v>42228</c:v>
                </c:pt>
                <c:pt idx="402">
                  <c:v>42221</c:v>
                </c:pt>
                <c:pt idx="403">
                  <c:v>42214</c:v>
                </c:pt>
                <c:pt idx="404">
                  <c:v>42207</c:v>
                </c:pt>
                <c:pt idx="405">
                  <c:v>42200</c:v>
                </c:pt>
                <c:pt idx="406">
                  <c:v>42193</c:v>
                </c:pt>
                <c:pt idx="407">
                  <c:v>42186</c:v>
                </c:pt>
                <c:pt idx="408">
                  <c:v>42179</c:v>
                </c:pt>
                <c:pt idx="409">
                  <c:v>42172</c:v>
                </c:pt>
                <c:pt idx="410">
                  <c:v>42165</c:v>
                </c:pt>
                <c:pt idx="411">
                  <c:v>42158</c:v>
                </c:pt>
                <c:pt idx="412">
                  <c:v>42151</c:v>
                </c:pt>
                <c:pt idx="413">
                  <c:v>42144</c:v>
                </c:pt>
                <c:pt idx="414">
                  <c:v>42137</c:v>
                </c:pt>
                <c:pt idx="415">
                  <c:v>42130</c:v>
                </c:pt>
                <c:pt idx="416">
                  <c:v>42123</c:v>
                </c:pt>
                <c:pt idx="417">
                  <c:v>42116</c:v>
                </c:pt>
                <c:pt idx="418">
                  <c:v>42109</c:v>
                </c:pt>
                <c:pt idx="419">
                  <c:v>42102</c:v>
                </c:pt>
                <c:pt idx="420">
                  <c:v>42095</c:v>
                </c:pt>
                <c:pt idx="421">
                  <c:v>42088</c:v>
                </c:pt>
                <c:pt idx="422">
                  <c:v>42081</c:v>
                </c:pt>
                <c:pt idx="423">
                  <c:v>42074</c:v>
                </c:pt>
                <c:pt idx="424">
                  <c:v>42067</c:v>
                </c:pt>
                <c:pt idx="425">
                  <c:v>42060</c:v>
                </c:pt>
                <c:pt idx="426">
                  <c:v>42053</c:v>
                </c:pt>
                <c:pt idx="427">
                  <c:v>42046</c:v>
                </c:pt>
                <c:pt idx="428">
                  <c:v>42039</c:v>
                </c:pt>
                <c:pt idx="429">
                  <c:v>42032</c:v>
                </c:pt>
                <c:pt idx="430">
                  <c:v>42025</c:v>
                </c:pt>
                <c:pt idx="431">
                  <c:v>42018</c:v>
                </c:pt>
                <c:pt idx="432">
                  <c:v>42011</c:v>
                </c:pt>
                <c:pt idx="433">
                  <c:v>42004</c:v>
                </c:pt>
                <c:pt idx="434">
                  <c:v>41997</c:v>
                </c:pt>
                <c:pt idx="435">
                  <c:v>41990</c:v>
                </c:pt>
                <c:pt idx="436">
                  <c:v>41983</c:v>
                </c:pt>
                <c:pt idx="437">
                  <c:v>41976</c:v>
                </c:pt>
                <c:pt idx="438">
                  <c:v>41969</c:v>
                </c:pt>
                <c:pt idx="439">
                  <c:v>41962</c:v>
                </c:pt>
                <c:pt idx="440">
                  <c:v>41955</c:v>
                </c:pt>
                <c:pt idx="441">
                  <c:v>41948</c:v>
                </c:pt>
                <c:pt idx="442">
                  <c:v>41941</c:v>
                </c:pt>
                <c:pt idx="443">
                  <c:v>41934</c:v>
                </c:pt>
                <c:pt idx="444">
                  <c:v>41927</c:v>
                </c:pt>
                <c:pt idx="445">
                  <c:v>41920</c:v>
                </c:pt>
                <c:pt idx="446">
                  <c:v>41913</c:v>
                </c:pt>
                <c:pt idx="447">
                  <c:v>41906</c:v>
                </c:pt>
                <c:pt idx="448">
                  <c:v>41899</c:v>
                </c:pt>
                <c:pt idx="449">
                  <c:v>41892</c:v>
                </c:pt>
                <c:pt idx="450">
                  <c:v>41885</c:v>
                </c:pt>
                <c:pt idx="451">
                  <c:v>41878</c:v>
                </c:pt>
                <c:pt idx="452">
                  <c:v>41871</c:v>
                </c:pt>
                <c:pt idx="453">
                  <c:v>41864</c:v>
                </c:pt>
                <c:pt idx="454">
                  <c:v>41857</c:v>
                </c:pt>
                <c:pt idx="455">
                  <c:v>41850</c:v>
                </c:pt>
                <c:pt idx="456">
                  <c:v>41843</c:v>
                </c:pt>
                <c:pt idx="457">
                  <c:v>41836</c:v>
                </c:pt>
                <c:pt idx="458">
                  <c:v>41829</c:v>
                </c:pt>
                <c:pt idx="459">
                  <c:v>41822</c:v>
                </c:pt>
                <c:pt idx="460">
                  <c:v>41815</c:v>
                </c:pt>
                <c:pt idx="461">
                  <c:v>41808</c:v>
                </c:pt>
                <c:pt idx="462">
                  <c:v>41801</c:v>
                </c:pt>
                <c:pt idx="463">
                  <c:v>41794</c:v>
                </c:pt>
                <c:pt idx="464">
                  <c:v>41787</c:v>
                </c:pt>
                <c:pt idx="465">
                  <c:v>41780</c:v>
                </c:pt>
                <c:pt idx="466">
                  <c:v>41773</c:v>
                </c:pt>
                <c:pt idx="467">
                  <c:v>41766</c:v>
                </c:pt>
                <c:pt idx="468">
                  <c:v>41759</c:v>
                </c:pt>
                <c:pt idx="469">
                  <c:v>41752</c:v>
                </c:pt>
                <c:pt idx="470">
                  <c:v>41745</c:v>
                </c:pt>
                <c:pt idx="471">
                  <c:v>41738</c:v>
                </c:pt>
                <c:pt idx="472">
                  <c:v>41731</c:v>
                </c:pt>
                <c:pt idx="473">
                  <c:v>41724</c:v>
                </c:pt>
                <c:pt idx="474">
                  <c:v>41717</c:v>
                </c:pt>
                <c:pt idx="475">
                  <c:v>41710</c:v>
                </c:pt>
                <c:pt idx="476">
                  <c:v>41703</c:v>
                </c:pt>
                <c:pt idx="477">
                  <c:v>41696</c:v>
                </c:pt>
                <c:pt idx="478">
                  <c:v>41689</c:v>
                </c:pt>
                <c:pt idx="479">
                  <c:v>41682</c:v>
                </c:pt>
                <c:pt idx="480">
                  <c:v>41675</c:v>
                </c:pt>
                <c:pt idx="481">
                  <c:v>41668</c:v>
                </c:pt>
                <c:pt idx="482">
                  <c:v>41661</c:v>
                </c:pt>
                <c:pt idx="483">
                  <c:v>41654</c:v>
                </c:pt>
                <c:pt idx="484">
                  <c:v>41647</c:v>
                </c:pt>
                <c:pt idx="485">
                  <c:v>41640</c:v>
                </c:pt>
                <c:pt idx="486">
                  <c:v>41633</c:v>
                </c:pt>
                <c:pt idx="487">
                  <c:v>41626</c:v>
                </c:pt>
                <c:pt idx="488">
                  <c:v>41619</c:v>
                </c:pt>
                <c:pt idx="489">
                  <c:v>41612</c:v>
                </c:pt>
                <c:pt idx="490">
                  <c:v>41605</c:v>
                </c:pt>
                <c:pt idx="491">
                  <c:v>41598</c:v>
                </c:pt>
                <c:pt idx="492">
                  <c:v>41591</c:v>
                </c:pt>
                <c:pt idx="493">
                  <c:v>41584</c:v>
                </c:pt>
                <c:pt idx="494">
                  <c:v>41577</c:v>
                </c:pt>
                <c:pt idx="495">
                  <c:v>41570</c:v>
                </c:pt>
                <c:pt idx="496">
                  <c:v>41563</c:v>
                </c:pt>
                <c:pt idx="497">
                  <c:v>41556</c:v>
                </c:pt>
                <c:pt idx="498">
                  <c:v>41549</c:v>
                </c:pt>
                <c:pt idx="499">
                  <c:v>41542</c:v>
                </c:pt>
                <c:pt idx="500">
                  <c:v>41535</c:v>
                </c:pt>
                <c:pt idx="501">
                  <c:v>41528</c:v>
                </c:pt>
                <c:pt idx="502">
                  <c:v>41521</c:v>
                </c:pt>
                <c:pt idx="503">
                  <c:v>41514</c:v>
                </c:pt>
                <c:pt idx="504">
                  <c:v>41507</c:v>
                </c:pt>
                <c:pt idx="505">
                  <c:v>41500</c:v>
                </c:pt>
                <c:pt idx="506">
                  <c:v>41493</c:v>
                </c:pt>
                <c:pt idx="507">
                  <c:v>41486</c:v>
                </c:pt>
                <c:pt idx="508">
                  <c:v>41479</c:v>
                </c:pt>
                <c:pt idx="509">
                  <c:v>41472</c:v>
                </c:pt>
                <c:pt idx="510">
                  <c:v>41465</c:v>
                </c:pt>
                <c:pt idx="511">
                  <c:v>41458</c:v>
                </c:pt>
                <c:pt idx="512">
                  <c:v>41451</c:v>
                </c:pt>
                <c:pt idx="513">
                  <c:v>41444</c:v>
                </c:pt>
                <c:pt idx="514">
                  <c:v>41437</c:v>
                </c:pt>
                <c:pt idx="515">
                  <c:v>41430</c:v>
                </c:pt>
                <c:pt idx="516">
                  <c:v>41423</c:v>
                </c:pt>
                <c:pt idx="517">
                  <c:v>41416</c:v>
                </c:pt>
                <c:pt idx="518">
                  <c:v>41409</c:v>
                </c:pt>
                <c:pt idx="519">
                  <c:v>41402</c:v>
                </c:pt>
                <c:pt idx="520">
                  <c:v>41395</c:v>
                </c:pt>
                <c:pt idx="521">
                  <c:v>41388</c:v>
                </c:pt>
                <c:pt idx="522">
                  <c:v>41381</c:v>
                </c:pt>
                <c:pt idx="523">
                  <c:v>41374</c:v>
                </c:pt>
                <c:pt idx="524">
                  <c:v>41367</c:v>
                </c:pt>
                <c:pt idx="525">
                  <c:v>41360</c:v>
                </c:pt>
                <c:pt idx="526">
                  <c:v>41353</c:v>
                </c:pt>
                <c:pt idx="527">
                  <c:v>41346</c:v>
                </c:pt>
                <c:pt idx="528">
                  <c:v>41339</c:v>
                </c:pt>
                <c:pt idx="529">
                  <c:v>41332</c:v>
                </c:pt>
                <c:pt idx="530">
                  <c:v>41325</c:v>
                </c:pt>
                <c:pt idx="531">
                  <c:v>41318</c:v>
                </c:pt>
                <c:pt idx="532">
                  <c:v>41311</c:v>
                </c:pt>
                <c:pt idx="533">
                  <c:v>41304</c:v>
                </c:pt>
                <c:pt idx="534">
                  <c:v>41297</c:v>
                </c:pt>
                <c:pt idx="535">
                  <c:v>41290</c:v>
                </c:pt>
                <c:pt idx="536">
                  <c:v>41283</c:v>
                </c:pt>
                <c:pt idx="537">
                  <c:v>41276</c:v>
                </c:pt>
                <c:pt idx="538">
                  <c:v>41269</c:v>
                </c:pt>
                <c:pt idx="539">
                  <c:v>41262</c:v>
                </c:pt>
                <c:pt idx="540">
                  <c:v>41255</c:v>
                </c:pt>
                <c:pt idx="541">
                  <c:v>41248</c:v>
                </c:pt>
                <c:pt idx="542">
                  <c:v>41241</c:v>
                </c:pt>
                <c:pt idx="543">
                  <c:v>41234</c:v>
                </c:pt>
                <c:pt idx="544">
                  <c:v>41227</c:v>
                </c:pt>
                <c:pt idx="545">
                  <c:v>41220</c:v>
                </c:pt>
                <c:pt idx="546">
                  <c:v>41213</c:v>
                </c:pt>
                <c:pt idx="547">
                  <c:v>41206</c:v>
                </c:pt>
                <c:pt idx="548">
                  <c:v>41199</c:v>
                </c:pt>
                <c:pt idx="549">
                  <c:v>41192</c:v>
                </c:pt>
                <c:pt idx="550">
                  <c:v>41185</c:v>
                </c:pt>
                <c:pt idx="551">
                  <c:v>41178</c:v>
                </c:pt>
                <c:pt idx="552">
                  <c:v>41171</c:v>
                </c:pt>
                <c:pt idx="553">
                  <c:v>41164</c:v>
                </c:pt>
                <c:pt idx="554">
                  <c:v>41157</c:v>
                </c:pt>
                <c:pt idx="555">
                  <c:v>41150</c:v>
                </c:pt>
                <c:pt idx="556">
                  <c:v>41143</c:v>
                </c:pt>
                <c:pt idx="557">
                  <c:v>41136</c:v>
                </c:pt>
                <c:pt idx="558">
                  <c:v>41129</c:v>
                </c:pt>
                <c:pt idx="559">
                  <c:v>41122</c:v>
                </c:pt>
                <c:pt idx="560">
                  <c:v>41115</c:v>
                </c:pt>
                <c:pt idx="561">
                  <c:v>41108</c:v>
                </c:pt>
                <c:pt idx="562">
                  <c:v>41101</c:v>
                </c:pt>
                <c:pt idx="563">
                  <c:v>41094</c:v>
                </c:pt>
                <c:pt idx="564">
                  <c:v>41087</c:v>
                </c:pt>
                <c:pt idx="565">
                  <c:v>41080</c:v>
                </c:pt>
                <c:pt idx="566">
                  <c:v>41073</c:v>
                </c:pt>
                <c:pt idx="567">
                  <c:v>41066</c:v>
                </c:pt>
                <c:pt idx="568">
                  <c:v>41059</c:v>
                </c:pt>
                <c:pt idx="569">
                  <c:v>41052</c:v>
                </c:pt>
                <c:pt idx="570">
                  <c:v>41045</c:v>
                </c:pt>
                <c:pt idx="571">
                  <c:v>41038</c:v>
                </c:pt>
                <c:pt idx="572">
                  <c:v>41031</c:v>
                </c:pt>
                <c:pt idx="573">
                  <c:v>41024</c:v>
                </c:pt>
                <c:pt idx="574">
                  <c:v>41017</c:v>
                </c:pt>
                <c:pt idx="575">
                  <c:v>41010</c:v>
                </c:pt>
                <c:pt idx="576">
                  <c:v>41003</c:v>
                </c:pt>
                <c:pt idx="577">
                  <c:v>40996</c:v>
                </c:pt>
                <c:pt idx="578">
                  <c:v>40989</c:v>
                </c:pt>
                <c:pt idx="579">
                  <c:v>40982</c:v>
                </c:pt>
                <c:pt idx="580">
                  <c:v>40975</c:v>
                </c:pt>
                <c:pt idx="581">
                  <c:v>40968</c:v>
                </c:pt>
                <c:pt idx="582">
                  <c:v>40961</c:v>
                </c:pt>
                <c:pt idx="583">
                  <c:v>40954</c:v>
                </c:pt>
                <c:pt idx="584">
                  <c:v>40947</c:v>
                </c:pt>
                <c:pt idx="585">
                  <c:v>40940</c:v>
                </c:pt>
                <c:pt idx="586">
                  <c:v>40933</c:v>
                </c:pt>
                <c:pt idx="587">
                  <c:v>40926</c:v>
                </c:pt>
                <c:pt idx="588">
                  <c:v>40919</c:v>
                </c:pt>
                <c:pt idx="589">
                  <c:v>40912</c:v>
                </c:pt>
                <c:pt idx="590">
                  <c:v>40905</c:v>
                </c:pt>
                <c:pt idx="591">
                  <c:v>40898</c:v>
                </c:pt>
                <c:pt idx="592">
                  <c:v>40891</c:v>
                </c:pt>
                <c:pt idx="593">
                  <c:v>40884</c:v>
                </c:pt>
                <c:pt idx="594">
                  <c:v>40877</c:v>
                </c:pt>
                <c:pt idx="595">
                  <c:v>40870</c:v>
                </c:pt>
                <c:pt idx="596">
                  <c:v>40863</c:v>
                </c:pt>
                <c:pt idx="597">
                  <c:v>40856</c:v>
                </c:pt>
                <c:pt idx="598">
                  <c:v>40849</c:v>
                </c:pt>
                <c:pt idx="599">
                  <c:v>40842</c:v>
                </c:pt>
                <c:pt idx="600">
                  <c:v>40835</c:v>
                </c:pt>
                <c:pt idx="601">
                  <c:v>40828</c:v>
                </c:pt>
                <c:pt idx="602">
                  <c:v>40821</c:v>
                </c:pt>
                <c:pt idx="603">
                  <c:v>40814</c:v>
                </c:pt>
                <c:pt idx="604">
                  <c:v>40807</c:v>
                </c:pt>
                <c:pt idx="605">
                  <c:v>40800</c:v>
                </c:pt>
                <c:pt idx="606">
                  <c:v>40793</c:v>
                </c:pt>
                <c:pt idx="607">
                  <c:v>40786</c:v>
                </c:pt>
                <c:pt idx="608">
                  <c:v>40779</c:v>
                </c:pt>
                <c:pt idx="609">
                  <c:v>40772</c:v>
                </c:pt>
                <c:pt idx="610">
                  <c:v>40765</c:v>
                </c:pt>
                <c:pt idx="611">
                  <c:v>40758</c:v>
                </c:pt>
                <c:pt idx="612">
                  <c:v>40751</c:v>
                </c:pt>
                <c:pt idx="613">
                  <c:v>40744</c:v>
                </c:pt>
                <c:pt idx="614">
                  <c:v>40737</c:v>
                </c:pt>
                <c:pt idx="615">
                  <c:v>40730</c:v>
                </c:pt>
                <c:pt idx="616">
                  <c:v>40723</c:v>
                </c:pt>
                <c:pt idx="617">
                  <c:v>40716</c:v>
                </c:pt>
                <c:pt idx="618">
                  <c:v>40709</c:v>
                </c:pt>
                <c:pt idx="619">
                  <c:v>40702</c:v>
                </c:pt>
                <c:pt idx="620">
                  <c:v>40695</c:v>
                </c:pt>
                <c:pt idx="621">
                  <c:v>40688</c:v>
                </c:pt>
                <c:pt idx="622">
                  <c:v>40681</c:v>
                </c:pt>
                <c:pt idx="623">
                  <c:v>40674</c:v>
                </c:pt>
                <c:pt idx="624">
                  <c:v>40667</c:v>
                </c:pt>
                <c:pt idx="625">
                  <c:v>40660</c:v>
                </c:pt>
                <c:pt idx="626">
                  <c:v>40653</c:v>
                </c:pt>
                <c:pt idx="627">
                  <c:v>40646</c:v>
                </c:pt>
                <c:pt idx="628">
                  <c:v>40639</c:v>
                </c:pt>
                <c:pt idx="629">
                  <c:v>40632</c:v>
                </c:pt>
                <c:pt idx="630">
                  <c:v>40625</c:v>
                </c:pt>
                <c:pt idx="631">
                  <c:v>40618</c:v>
                </c:pt>
                <c:pt idx="632">
                  <c:v>40611</c:v>
                </c:pt>
                <c:pt idx="633">
                  <c:v>40604</c:v>
                </c:pt>
                <c:pt idx="634">
                  <c:v>40597</c:v>
                </c:pt>
                <c:pt idx="635">
                  <c:v>40590</c:v>
                </c:pt>
                <c:pt idx="636">
                  <c:v>40583</c:v>
                </c:pt>
                <c:pt idx="637">
                  <c:v>40576</c:v>
                </c:pt>
                <c:pt idx="638">
                  <c:v>40569</c:v>
                </c:pt>
                <c:pt idx="639">
                  <c:v>40562</c:v>
                </c:pt>
                <c:pt idx="640">
                  <c:v>40555</c:v>
                </c:pt>
                <c:pt idx="641">
                  <c:v>40548</c:v>
                </c:pt>
                <c:pt idx="642">
                  <c:v>40541</c:v>
                </c:pt>
                <c:pt idx="643">
                  <c:v>40534</c:v>
                </c:pt>
                <c:pt idx="644">
                  <c:v>40527</c:v>
                </c:pt>
                <c:pt idx="645">
                  <c:v>40520</c:v>
                </c:pt>
                <c:pt idx="646">
                  <c:v>40513</c:v>
                </c:pt>
                <c:pt idx="647">
                  <c:v>40506</c:v>
                </c:pt>
                <c:pt idx="648">
                  <c:v>40499</c:v>
                </c:pt>
                <c:pt idx="649">
                  <c:v>40492</c:v>
                </c:pt>
                <c:pt idx="650">
                  <c:v>40485</c:v>
                </c:pt>
                <c:pt idx="651">
                  <c:v>40478</c:v>
                </c:pt>
                <c:pt idx="652">
                  <c:v>40471</c:v>
                </c:pt>
                <c:pt idx="653">
                  <c:v>40464</c:v>
                </c:pt>
                <c:pt idx="654">
                  <c:v>40457</c:v>
                </c:pt>
                <c:pt idx="655">
                  <c:v>40450</c:v>
                </c:pt>
                <c:pt idx="656">
                  <c:v>40443</c:v>
                </c:pt>
                <c:pt idx="657">
                  <c:v>40436</c:v>
                </c:pt>
                <c:pt idx="658">
                  <c:v>40429</c:v>
                </c:pt>
                <c:pt idx="659">
                  <c:v>40422</c:v>
                </c:pt>
                <c:pt idx="660">
                  <c:v>40415</c:v>
                </c:pt>
                <c:pt idx="661">
                  <c:v>40408</c:v>
                </c:pt>
                <c:pt idx="662">
                  <c:v>40401</c:v>
                </c:pt>
                <c:pt idx="663">
                  <c:v>40394</c:v>
                </c:pt>
                <c:pt idx="664">
                  <c:v>40387</c:v>
                </c:pt>
                <c:pt idx="665">
                  <c:v>40380</c:v>
                </c:pt>
                <c:pt idx="666">
                  <c:v>40373</c:v>
                </c:pt>
                <c:pt idx="667">
                  <c:v>40366</c:v>
                </c:pt>
                <c:pt idx="668">
                  <c:v>40359</c:v>
                </c:pt>
                <c:pt idx="669">
                  <c:v>40352</c:v>
                </c:pt>
                <c:pt idx="670">
                  <c:v>40345</c:v>
                </c:pt>
                <c:pt idx="671">
                  <c:v>40338</c:v>
                </c:pt>
                <c:pt idx="672">
                  <c:v>40331</c:v>
                </c:pt>
                <c:pt idx="673">
                  <c:v>40324</c:v>
                </c:pt>
                <c:pt idx="674">
                  <c:v>40317</c:v>
                </c:pt>
                <c:pt idx="675">
                  <c:v>40310</c:v>
                </c:pt>
                <c:pt idx="676">
                  <c:v>40303</c:v>
                </c:pt>
                <c:pt idx="677">
                  <c:v>40296</c:v>
                </c:pt>
                <c:pt idx="678">
                  <c:v>40289</c:v>
                </c:pt>
                <c:pt idx="679">
                  <c:v>40282</c:v>
                </c:pt>
                <c:pt idx="680">
                  <c:v>40275</c:v>
                </c:pt>
                <c:pt idx="681">
                  <c:v>40268</c:v>
                </c:pt>
                <c:pt idx="682">
                  <c:v>40261</c:v>
                </c:pt>
                <c:pt idx="683">
                  <c:v>40254</c:v>
                </c:pt>
                <c:pt idx="684">
                  <c:v>40247</c:v>
                </c:pt>
                <c:pt idx="685">
                  <c:v>40240</c:v>
                </c:pt>
                <c:pt idx="686">
                  <c:v>40233</c:v>
                </c:pt>
                <c:pt idx="687">
                  <c:v>40226</c:v>
                </c:pt>
                <c:pt idx="688">
                  <c:v>40219</c:v>
                </c:pt>
                <c:pt idx="689">
                  <c:v>40212</c:v>
                </c:pt>
                <c:pt idx="690">
                  <c:v>40205</c:v>
                </c:pt>
                <c:pt idx="691">
                  <c:v>40198</c:v>
                </c:pt>
                <c:pt idx="692">
                  <c:v>40191</c:v>
                </c:pt>
                <c:pt idx="693">
                  <c:v>40184</c:v>
                </c:pt>
                <c:pt idx="694">
                  <c:v>40177</c:v>
                </c:pt>
                <c:pt idx="695">
                  <c:v>40170</c:v>
                </c:pt>
                <c:pt idx="696">
                  <c:v>40163</c:v>
                </c:pt>
                <c:pt idx="697">
                  <c:v>40156</c:v>
                </c:pt>
                <c:pt idx="698">
                  <c:v>40149</c:v>
                </c:pt>
                <c:pt idx="699">
                  <c:v>40142</c:v>
                </c:pt>
                <c:pt idx="700">
                  <c:v>40135</c:v>
                </c:pt>
                <c:pt idx="701">
                  <c:v>40128</c:v>
                </c:pt>
                <c:pt idx="702">
                  <c:v>40121</c:v>
                </c:pt>
                <c:pt idx="703">
                  <c:v>40114</c:v>
                </c:pt>
                <c:pt idx="704">
                  <c:v>40107</c:v>
                </c:pt>
                <c:pt idx="705">
                  <c:v>40100</c:v>
                </c:pt>
                <c:pt idx="706">
                  <c:v>40093</c:v>
                </c:pt>
                <c:pt idx="707">
                  <c:v>40086</c:v>
                </c:pt>
                <c:pt idx="708">
                  <c:v>40079</c:v>
                </c:pt>
                <c:pt idx="709">
                  <c:v>40072</c:v>
                </c:pt>
                <c:pt idx="710">
                  <c:v>40065</c:v>
                </c:pt>
                <c:pt idx="711">
                  <c:v>40058</c:v>
                </c:pt>
                <c:pt idx="712">
                  <c:v>40051</c:v>
                </c:pt>
                <c:pt idx="713">
                  <c:v>40044</c:v>
                </c:pt>
                <c:pt idx="714">
                  <c:v>40037</c:v>
                </c:pt>
                <c:pt idx="715">
                  <c:v>40030</c:v>
                </c:pt>
                <c:pt idx="716">
                  <c:v>40023</c:v>
                </c:pt>
                <c:pt idx="717">
                  <c:v>40016</c:v>
                </c:pt>
                <c:pt idx="718">
                  <c:v>40009</c:v>
                </c:pt>
                <c:pt idx="719">
                  <c:v>40002</c:v>
                </c:pt>
                <c:pt idx="720">
                  <c:v>39995</c:v>
                </c:pt>
                <c:pt idx="721">
                  <c:v>39988</c:v>
                </c:pt>
                <c:pt idx="722">
                  <c:v>39981</c:v>
                </c:pt>
                <c:pt idx="723">
                  <c:v>39974</c:v>
                </c:pt>
                <c:pt idx="724">
                  <c:v>39967</c:v>
                </c:pt>
                <c:pt idx="725">
                  <c:v>39960</c:v>
                </c:pt>
                <c:pt idx="726">
                  <c:v>39953</c:v>
                </c:pt>
                <c:pt idx="727">
                  <c:v>39946</c:v>
                </c:pt>
                <c:pt idx="728">
                  <c:v>39939</c:v>
                </c:pt>
                <c:pt idx="729">
                  <c:v>39932</c:v>
                </c:pt>
                <c:pt idx="730">
                  <c:v>39925</c:v>
                </c:pt>
                <c:pt idx="731">
                  <c:v>39918</c:v>
                </c:pt>
                <c:pt idx="732">
                  <c:v>39911</c:v>
                </c:pt>
                <c:pt idx="733">
                  <c:v>39904</c:v>
                </c:pt>
                <c:pt idx="734">
                  <c:v>39897</c:v>
                </c:pt>
                <c:pt idx="735">
                  <c:v>39890</c:v>
                </c:pt>
                <c:pt idx="736">
                  <c:v>39883</c:v>
                </c:pt>
                <c:pt idx="737">
                  <c:v>39876</c:v>
                </c:pt>
                <c:pt idx="738">
                  <c:v>39869</c:v>
                </c:pt>
                <c:pt idx="739">
                  <c:v>39862</c:v>
                </c:pt>
                <c:pt idx="740">
                  <c:v>39855</c:v>
                </c:pt>
                <c:pt idx="741">
                  <c:v>39848</c:v>
                </c:pt>
                <c:pt idx="742">
                  <c:v>39841</c:v>
                </c:pt>
                <c:pt idx="743">
                  <c:v>39834</c:v>
                </c:pt>
                <c:pt idx="744">
                  <c:v>39827</c:v>
                </c:pt>
                <c:pt idx="745">
                  <c:v>39820</c:v>
                </c:pt>
                <c:pt idx="746">
                  <c:v>39813</c:v>
                </c:pt>
                <c:pt idx="747">
                  <c:v>39806</c:v>
                </c:pt>
                <c:pt idx="748">
                  <c:v>39799</c:v>
                </c:pt>
                <c:pt idx="749">
                  <c:v>39792</c:v>
                </c:pt>
                <c:pt idx="750">
                  <c:v>39785</c:v>
                </c:pt>
                <c:pt idx="751">
                  <c:v>39778</c:v>
                </c:pt>
                <c:pt idx="752">
                  <c:v>39771</c:v>
                </c:pt>
                <c:pt idx="753">
                  <c:v>39764</c:v>
                </c:pt>
                <c:pt idx="754">
                  <c:v>39757</c:v>
                </c:pt>
                <c:pt idx="755">
                  <c:v>39750</c:v>
                </c:pt>
                <c:pt idx="756">
                  <c:v>39743</c:v>
                </c:pt>
                <c:pt idx="757">
                  <c:v>39736</c:v>
                </c:pt>
                <c:pt idx="758">
                  <c:v>39729</c:v>
                </c:pt>
                <c:pt idx="759">
                  <c:v>39722</c:v>
                </c:pt>
                <c:pt idx="760">
                  <c:v>39715</c:v>
                </c:pt>
                <c:pt idx="761">
                  <c:v>39708</c:v>
                </c:pt>
                <c:pt idx="762">
                  <c:v>39701</c:v>
                </c:pt>
                <c:pt idx="763">
                  <c:v>39694</c:v>
                </c:pt>
                <c:pt idx="764">
                  <c:v>39687</c:v>
                </c:pt>
                <c:pt idx="765">
                  <c:v>39680</c:v>
                </c:pt>
                <c:pt idx="766">
                  <c:v>39673</c:v>
                </c:pt>
                <c:pt idx="767">
                  <c:v>39666</c:v>
                </c:pt>
                <c:pt idx="768">
                  <c:v>39659</c:v>
                </c:pt>
                <c:pt idx="769">
                  <c:v>39652</c:v>
                </c:pt>
                <c:pt idx="770">
                  <c:v>39645</c:v>
                </c:pt>
                <c:pt idx="771">
                  <c:v>39638</c:v>
                </c:pt>
                <c:pt idx="772">
                  <c:v>39631</c:v>
                </c:pt>
                <c:pt idx="773">
                  <c:v>39624</c:v>
                </c:pt>
                <c:pt idx="774">
                  <c:v>39617</c:v>
                </c:pt>
                <c:pt idx="775">
                  <c:v>39610</c:v>
                </c:pt>
                <c:pt idx="776">
                  <c:v>39603</c:v>
                </c:pt>
                <c:pt idx="777">
                  <c:v>39596</c:v>
                </c:pt>
                <c:pt idx="778">
                  <c:v>39589</c:v>
                </c:pt>
                <c:pt idx="779">
                  <c:v>39582</c:v>
                </c:pt>
                <c:pt idx="780">
                  <c:v>39575</c:v>
                </c:pt>
                <c:pt idx="781">
                  <c:v>39568</c:v>
                </c:pt>
                <c:pt idx="782">
                  <c:v>39561</c:v>
                </c:pt>
                <c:pt idx="783">
                  <c:v>39554</c:v>
                </c:pt>
                <c:pt idx="784">
                  <c:v>39547</c:v>
                </c:pt>
                <c:pt idx="785">
                  <c:v>39540</c:v>
                </c:pt>
                <c:pt idx="786">
                  <c:v>39533</c:v>
                </c:pt>
                <c:pt idx="787">
                  <c:v>39526</c:v>
                </c:pt>
                <c:pt idx="788">
                  <c:v>39519</c:v>
                </c:pt>
                <c:pt idx="789">
                  <c:v>39512</c:v>
                </c:pt>
                <c:pt idx="790">
                  <c:v>39505</c:v>
                </c:pt>
                <c:pt idx="791">
                  <c:v>39498</c:v>
                </c:pt>
                <c:pt idx="792">
                  <c:v>39491</c:v>
                </c:pt>
                <c:pt idx="793">
                  <c:v>39484</c:v>
                </c:pt>
                <c:pt idx="794">
                  <c:v>39477</c:v>
                </c:pt>
                <c:pt idx="795">
                  <c:v>39470</c:v>
                </c:pt>
                <c:pt idx="796">
                  <c:v>39463</c:v>
                </c:pt>
                <c:pt idx="797">
                  <c:v>39456</c:v>
                </c:pt>
                <c:pt idx="798">
                  <c:v>39449</c:v>
                </c:pt>
                <c:pt idx="799">
                  <c:v>39442</c:v>
                </c:pt>
                <c:pt idx="800">
                  <c:v>39435</c:v>
                </c:pt>
                <c:pt idx="801">
                  <c:v>39428</c:v>
                </c:pt>
                <c:pt idx="802">
                  <c:v>39421</c:v>
                </c:pt>
                <c:pt idx="803">
                  <c:v>39414</c:v>
                </c:pt>
                <c:pt idx="804">
                  <c:v>39407</c:v>
                </c:pt>
                <c:pt idx="805">
                  <c:v>39400</c:v>
                </c:pt>
                <c:pt idx="806">
                  <c:v>39393</c:v>
                </c:pt>
                <c:pt idx="807">
                  <c:v>39386</c:v>
                </c:pt>
                <c:pt idx="808">
                  <c:v>39379</c:v>
                </c:pt>
                <c:pt idx="809">
                  <c:v>39372</c:v>
                </c:pt>
                <c:pt idx="810">
                  <c:v>39365</c:v>
                </c:pt>
                <c:pt idx="811">
                  <c:v>39358</c:v>
                </c:pt>
                <c:pt idx="812">
                  <c:v>39351</c:v>
                </c:pt>
                <c:pt idx="813">
                  <c:v>39344</c:v>
                </c:pt>
                <c:pt idx="814">
                  <c:v>39337</c:v>
                </c:pt>
                <c:pt idx="815">
                  <c:v>39330</c:v>
                </c:pt>
                <c:pt idx="816">
                  <c:v>39323</c:v>
                </c:pt>
                <c:pt idx="817">
                  <c:v>39316</c:v>
                </c:pt>
                <c:pt idx="818">
                  <c:v>39309</c:v>
                </c:pt>
                <c:pt idx="819">
                  <c:v>39302</c:v>
                </c:pt>
                <c:pt idx="820">
                  <c:v>39295</c:v>
                </c:pt>
                <c:pt idx="821">
                  <c:v>39288</c:v>
                </c:pt>
                <c:pt idx="822">
                  <c:v>39281</c:v>
                </c:pt>
                <c:pt idx="823">
                  <c:v>39274</c:v>
                </c:pt>
                <c:pt idx="824">
                  <c:v>39267</c:v>
                </c:pt>
                <c:pt idx="825">
                  <c:v>39260</c:v>
                </c:pt>
                <c:pt idx="826">
                  <c:v>39253</c:v>
                </c:pt>
                <c:pt idx="827">
                  <c:v>39246</c:v>
                </c:pt>
                <c:pt idx="828">
                  <c:v>39239</c:v>
                </c:pt>
                <c:pt idx="829">
                  <c:v>39232</c:v>
                </c:pt>
                <c:pt idx="830">
                  <c:v>39225</c:v>
                </c:pt>
                <c:pt idx="831">
                  <c:v>39218</c:v>
                </c:pt>
                <c:pt idx="832">
                  <c:v>39211</c:v>
                </c:pt>
                <c:pt idx="833">
                  <c:v>39204</c:v>
                </c:pt>
                <c:pt idx="834">
                  <c:v>39197</c:v>
                </c:pt>
                <c:pt idx="835">
                  <c:v>39190</c:v>
                </c:pt>
                <c:pt idx="836">
                  <c:v>39183</c:v>
                </c:pt>
                <c:pt idx="837">
                  <c:v>39176</c:v>
                </c:pt>
                <c:pt idx="838">
                  <c:v>39169</c:v>
                </c:pt>
                <c:pt idx="839">
                  <c:v>39162</c:v>
                </c:pt>
                <c:pt idx="840">
                  <c:v>39155</c:v>
                </c:pt>
                <c:pt idx="841">
                  <c:v>39148</c:v>
                </c:pt>
                <c:pt idx="842">
                  <c:v>39141</c:v>
                </c:pt>
                <c:pt idx="843">
                  <c:v>39134</c:v>
                </c:pt>
                <c:pt idx="844">
                  <c:v>39127</c:v>
                </c:pt>
                <c:pt idx="845">
                  <c:v>39120</c:v>
                </c:pt>
                <c:pt idx="846">
                  <c:v>39113</c:v>
                </c:pt>
                <c:pt idx="847">
                  <c:v>39106</c:v>
                </c:pt>
                <c:pt idx="848">
                  <c:v>39099</c:v>
                </c:pt>
                <c:pt idx="849">
                  <c:v>39092</c:v>
                </c:pt>
                <c:pt idx="850">
                  <c:v>39085</c:v>
                </c:pt>
                <c:pt idx="851">
                  <c:v>39078</c:v>
                </c:pt>
                <c:pt idx="852">
                  <c:v>39071</c:v>
                </c:pt>
                <c:pt idx="853">
                  <c:v>39064</c:v>
                </c:pt>
                <c:pt idx="854">
                  <c:v>39057</c:v>
                </c:pt>
                <c:pt idx="855">
                  <c:v>39050</c:v>
                </c:pt>
                <c:pt idx="856">
                  <c:v>39043</c:v>
                </c:pt>
                <c:pt idx="857">
                  <c:v>39036</c:v>
                </c:pt>
                <c:pt idx="858">
                  <c:v>39029</c:v>
                </c:pt>
                <c:pt idx="859">
                  <c:v>39022</c:v>
                </c:pt>
                <c:pt idx="860">
                  <c:v>39015</c:v>
                </c:pt>
                <c:pt idx="861">
                  <c:v>39008</c:v>
                </c:pt>
                <c:pt idx="862">
                  <c:v>39001</c:v>
                </c:pt>
                <c:pt idx="863">
                  <c:v>38994</c:v>
                </c:pt>
                <c:pt idx="864">
                  <c:v>38987</c:v>
                </c:pt>
                <c:pt idx="865">
                  <c:v>38980</c:v>
                </c:pt>
                <c:pt idx="866">
                  <c:v>38973</c:v>
                </c:pt>
                <c:pt idx="867">
                  <c:v>38966</c:v>
                </c:pt>
                <c:pt idx="868">
                  <c:v>38959</c:v>
                </c:pt>
                <c:pt idx="869">
                  <c:v>38952</c:v>
                </c:pt>
                <c:pt idx="870">
                  <c:v>38945</c:v>
                </c:pt>
                <c:pt idx="871">
                  <c:v>38938</c:v>
                </c:pt>
                <c:pt idx="872">
                  <c:v>38931</c:v>
                </c:pt>
                <c:pt idx="873">
                  <c:v>38924</c:v>
                </c:pt>
                <c:pt idx="874">
                  <c:v>38917</c:v>
                </c:pt>
                <c:pt idx="875">
                  <c:v>38910</c:v>
                </c:pt>
                <c:pt idx="876">
                  <c:v>38903</c:v>
                </c:pt>
                <c:pt idx="877">
                  <c:v>38896</c:v>
                </c:pt>
                <c:pt idx="878">
                  <c:v>38889</c:v>
                </c:pt>
                <c:pt idx="879">
                  <c:v>38882</c:v>
                </c:pt>
                <c:pt idx="880">
                  <c:v>38875</c:v>
                </c:pt>
                <c:pt idx="881">
                  <c:v>38868</c:v>
                </c:pt>
                <c:pt idx="882">
                  <c:v>38861</c:v>
                </c:pt>
                <c:pt idx="883">
                  <c:v>38854</c:v>
                </c:pt>
                <c:pt idx="884">
                  <c:v>38847</c:v>
                </c:pt>
                <c:pt idx="885">
                  <c:v>38840</c:v>
                </c:pt>
                <c:pt idx="886">
                  <c:v>38833</c:v>
                </c:pt>
                <c:pt idx="887">
                  <c:v>38826</c:v>
                </c:pt>
                <c:pt idx="888">
                  <c:v>38819</c:v>
                </c:pt>
                <c:pt idx="889">
                  <c:v>38812</c:v>
                </c:pt>
                <c:pt idx="890">
                  <c:v>38805</c:v>
                </c:pt>
                <c:pt idx="891">
                  <c:v>38798</c:v>
                </c:pt>
                <c:pt idx="892">
                  <c:v>38791</c:v>
                </c:pt>
                <c:pt idx="893">
                  <c:v>38784</c:v>
                </c:pt>
                <c:pt idx="894">
                  <c:v>38777</c:v>
                </c:pt>
                <c:pt idx="895">
                  <c:v>38770</c:v>
                </c:pt>
                <c:pt idx="896">
                  <c:v>38763</c:v>
                </c:pt>
                <c:pt idx="897">
                  <c:v>38756</c:v>
                </c:pt>
                <c:pt idx="898">
                  <c:v>38749</c:v>
                </c:pt>
                <c:pt idx="899">
                  <c:v>38742</c:v>
                </c:pt>
                <c:pt idx="900">
                  <c:v>38735</c:v>
                </c:pt>
                <c:pt idx="901">
                  <c:v>38728</c:v>
                </c:pt>
                <c:pt idx="902">
                  <c:v>38721</c:v>
                </c:pt>
                <c:pt idx="903">
                  <c:v>38714</c:v>
                </c:pt>
                <c:pt idx="904">
                  <c:v>38707</c:v>
                </c:pt>
                <c:pt idx="905">
                  <c:v>38700</c:v>
                </c:pt>
                <c:pt idx="906">
                  <c:v>38693</c:v>
                </c:pt>
                <c:pt idx="907">
                  <c:v>38686</c:v>
                </c:pt>
                <c:pt idx="908">
                  <c:v>38679</c:v>
                </c:pt>
                <c:pt idx="909">
                  <c:v>38672</c:v>
                </c:pt>
                <c:pt idx="910">
                  <c:v>38665</c:v>
                </c:pt>
                <c:pt idx="911">
                  <c:v>38658</c:v>
                </c:pt>
                <c:pt idx="912">
                  <c:v>38651</c:v>
                </c:pt>
                <c:pt idx="913">
                  <c:v>38644</c:v>
                </c:pt>
                <c:pt idx="914">
                  <c:v>38637</c:v>
                </c:pt>
                <c:pt idx="915">
                  <c:v>38630</c:v>
                </c:pt>
                <c:pt idx="916">
                  <c:v>38623</c:v>
                </c:pt>
                <c:pt idx="917">
                  <c:v>38616</c:v>
                </c:pt>
                <c:pt idx="918">
                  <c:v>38609</c:v>
                </c:pt>
                <c:pt idx="919">
                  <c:v>38602</c:v>
                </c:pt>
                <c:pt idx="920">
                  <c:v>38595</c:v>
                </c:pt>
                <c:pt idx="921">
                  <c:v>38588</c:v>
                </c:pt>
                <c:pt idx="922">
                  <c:v>38581</c:v>
                </c:pt>
                <c:pt idx="923">
                  <c:v>38574</c:v>
                </c:pt>
                <c:pt idx="924">
                  <c:v>38567</c:v>
                </c:pt>
                <c:pt idx="925">
                  <c:v>38560</c:v>
                </c:pt>
                <c:pt idx="926">
                  <c:v>38553</c:v>
                </c:pt>
                <c:pt idx="927">
                  <c:v>38546</c:v>
                </c:pt>
                <c:pt idx="928">
                  <c:v>38539</c:v>
                </c:pt>
                <c:pt idx="929">
                  <c:v>38532</c:v>
                </c:pt>
                <c:pt idx="930">
                  <c:v>38525</c:v>
                </c:pt>
                <c:pt idx="931">
                  <c:v>38518</c:v>
                </c:pt>
                <c:pt idx="932">
                  <c:v>38511</c:v>
                </c:pt>
                <c:pt idx="933">
                  <c:v>38504</c:v>
                </c:pt>
                <c:pt idx="934">
                  <c:v>38497</c:v>
                </c:pt>
                <c:pt idx="935">
                  <c:v>38490</c:v>
                </c:pt>
                <c:pt idx="936">
                  <c:v>38483</c:v>
                </c:pt>
                <c:pt idx="937">
                  <c:v>38476</c:v>
                </c:pt>
                <c:pt idx="938">
                  <c:v>38469</c:v>
                </c:pt>
                <c:pt idx="939">
                  <c:v>38462</c:v>
                </c:pt>
                <c:pt idx="940">
                  <c:v>38455</c:v>
                </c:pt>
                <c:pt idx="941">
                  <c:v>38448</c:v>
                </c:pt>
                <c:pt idx="942">
                  <c:v>38441</c:v>
                </c:pt>
                <c:pt idx="943">
                  <c:v>38434</c:v>
                </c:pt>
                <c:pt idx="944">
                  <c:v>38427</c:v>
                </c:pt>
                <c:pt idx="945">
                  <c:v>38420</c:v>
                </c:pt>
                <c:pt idx="946">
                  <c:v>38413</c:v>
                </c:pt>
                <c:pt idx="947">
                  <c:v>38406</c:v>
                </c:pt>
                <c:pt idx="948">
                  <c:v>38399</c:v>
                </c:pt>
                <c:pt idx="949">
                  <c:v>38392</c:v>
                </c:pt>
                <c:pt idx="950">
                  <c:v>38385</c:v>
                </c:pt>
                <c:pt idx="951">
                  <c:v>38378</c:v>
                </c:pt>
                <c:pt idx="952">
                  <c:v>38371</c:v>
                </c:pt>
                <c:pt idx="953">
                  <c:v>38364</c:v>
                </c:pt>
                <c:pt idx="954">
                  <c:v>38357</c:v>
                </c:pt>
                <c:pt idx="955">
                  <c:v>38350</c:v>
                </c:pt>
                <c:pt idx="956">
                  <c:v>38343</c:v>
                </c:pt>
                <c:pt idx="957">
                  <c:v>38336</c:v>
                </c:pt>
                <c:pt idx="958">
                  <c:v>38329</c:v>
                </c:pt>
                <c:pt idx="959">
                  <c:v>38322</c:v>
                </c:pt>
                <c:pt idx="960">
                  <c:v>38315</c:v>
                </c:pt>
                <c:pt idx="961">
                  <c:v>38308</c:v>
                </c:pt>
                <c:pt idx="962">
                  <c:v>38301</c:v>
                </c:pt>
                <c:pt idx="963">
                  <c:v>38294</c:v>
                </c:pt>
                <c:pt idx="964">
                  <c:v>38287</c:v>
                </c:pt>
                <c:pt idx="965">
                  <c:v>38280</c:v>
                </c:pt>
                <c:pt idx="966">
                  <c:v>38273</c:v>
                </c:pt>
                <c:pt idx="967">
                  <c:v>38266</c:v>
                </c:pt>
                <c:pt idx="968">
                  <c:v>38259</c:v>
                </c:pt>
                <c:pt idx="969">
                  <c:v>38252</c:v>
                </c:pt>
                <c:pt idx="970">
                  <c:v>38245</c:v>
                </c:pt>
                <c:pt idx="971">
                  <c:v>38238</c:v>
                </c:pt>
                <c:pt idx="972">
                  <c:v>38231</c:v>
                </c:pt>
                <c:pt idx="973">
                  <c:v>38224</c:v>
                </c:pt>
                <c:pt idx="974">
                  <c:v>38217</c:v>
                </c:pt>
                <c:pt idx="975">
                  <c:v>38210</c:v>
                </c:pt>
                <c:pt idx="976">
                  <c:v>38203</c:v>
                </c:pt>
                <c:pt idx="977">
                  <c:v>38196</c:v>
                </c:pt>
                <c:pt idx="978">
                  <c:v>38189</c:v>
                </c:pt>
                <c:pt idx="979">
                  <c:v>38182</c:v>
                </c:pt>
                <c:pt idx="980">
                  <c:v>38175</c:v>
                </c:pt>
                <c:pt idx="981">
                  <c:v>38168</c:v>
                </c:pt>
                <c:pt idx="982">
                  <c:v>38161</c:v>
                </c:pt>
                <c:pt idx="983">
                  <c:v>38154</c:v>
                </c:pt>
                <c:pt idx="984">
                  <c:v>38147</c:v>
                </c:pt>
                <c:pt idx="985">
                  <c:v>38140</c:v>
                </c:pt>
                <c:pt idx="986">
                  <c:v>38133</c:v>
                </c:pt>
                <c:pt idx="987">
                  <c:v>38126</c:v>
                </c:pt>
                <c:pt idx="988">
                  <c:v>38119</c:v>
                </c:pt>
                <c:pt idx="989">
                  <c:v>38112</c:v>
                </c:pt>
                <c:pt idx="990">
                  <c:v>38105</c:v>
                </c:pt>
                <c:pt idx="991">
                  <c:v>38098</c:v>
                </c:pt>
                <c:pt idx="992">
                  <c:v>38091</c:v>
                </c:pt>
                <c:pt idx="993">
                  <c:v>38084</c:v>
                </c:pt>
                <c:pt idx="994">
                  <c:v>38077</c:v>
                </c:pt>
                <c:pt idx="995">
                  <c:v>38070</c:v>
                </c:pt>
                <c:pt idx="996">
                  <c:v>38063</c:v>
                </c:pt>
                <c:pt idx="997">
                  <c:v>38056</c:v>
                </c:pt>
                <c:pt idx="998">
                  <c:v>38049</c:v>
                </c:pt>
                <c:pt idx="999">
                  <c:v>38042</c:v>
                </c:pt>
                <c:pt idx="1000">
                  <c:v>38035</c:v>
                </c:pt>
                <c:pt idx="1001">
                  <c:v>38028</c:v>
                </c:pt>
                <c:pt idx="1002">
                  <c:v>38021</c:v>
                </c:pt>
                <c:pt idx="1003">
                  <c:v>38014</c:v>
                </c:pt>
                <c:pt idx="1004">
                  <c:v>38007</c:v>
                </c:pt>
                <c:pt idx="1005">
                  <c:v>38000</c:v>
                </c:pt>
                <c:pt idx="1006">
                  <c:v>37993</c:v>
                </c:pt>
                <c:pt idx="1007">
                  <c:v>37986</c:v>
                </c:pt>
                <c:pt idx="1008">
                  <c:v>37979</c:v>
                </c:pt>
                <c:pt idx="1009">
                  <c:v>37972</c:v>
                </c:pt>
                <c:pt idx="1010">
                  <c:v>37965</c:v>
                </c:pt>
                <c:pt idx="1011">
                  <c:v>37958</c:v>
                </c:pt>
                <c:pt idx="1012">
                  <c:v>37951</c:v>
                </c:pt>
                <c:pt idx="1013">
                  <c:v>37944</c:v>
                </c:pt>
                <c:pt idx="1014">
                  <c:v>37937</c:v>
                </c:pt>
                <c:pt idx="1015">
                  <c:v>37930</c:v>
                </c:pt>
                <c:pt idx="1016">
                  <c:v>37923</c:v>
                </c:pt>
                <c:pt idx="1017">
                  <c:v>37916</c:v>
                </c:pt>
                <c:pt idx="1018">
                  <c:v>37909</c:v>
                </c:pt>
                <c:pt idx="1019">
                  <c:v>37902</c:v>
                </c:pt>
                <c:pt idx="1020">
                  <c:v>37895</c:v>
                </c:pt>
                <c:pt idx="1021">
                  <c:v>37888</c:v>
                </c:pt>
                <c:pt idx="1022">
                  <c:v>37881</c:v>
                </c:pt>
                <c:pt idx="1023">
                  <c:v>37874</c:v>
                </c:pt>
                <c:pt idx="1024">
                  <c:v>37867</c:v>
                </c:pt>
                <c:pt idx="1025">
                  <c:v>37860</c:v>
                </c:pt>
                <c:pt idx="1026">
                  <c:v>37853</c:v>
                </c:pt>
                <c:pt idx="1027">
                  <c:v>37846</c:v>
                </c:pt>
                <c:pt idx="1028">
                  <c:v>37839</c:v>
                </c:pt>
                <c:pt idx="1029">
                  <c:v>37832</c:v>
                </c:pt>
                <c:pt idx="1030">
                  <c:v>37825</c:v>
                </c:pt>
                <c:pt idx="1031">
                  <c:v>37818</c:v>
                </c:pt>
                <c:pt idx="1032">
                  <c:v>37811</c:v>
                </c:pt>
                <c:pt idx="1033">
                  <c:v>37804</c:v>
                </c:pt>
                <c:pt idx="1034">
                  <c:v>37797</c:v>
                </c:pt>
                <c:pt idx="1035">
                  <c:v>37790</c:v>
                </c:pt>
                <c:pt idx="1036">
                  <c:v>37783</c:v>
                </c:pt>
                <c:pt idx="1037">
                  <c:v>37776</c:v>
                </c:pt>
                <c:pt idx="1038">
                  <c:v>37769</c:v>
                </c:pt>
                <c:pt idx="1039">
                  <c:v>37762</c:v>
                </c:pt>
                <c:pt idx="1040">
                  <c:v>37755</c:v>
                </c:pt>
                <c:pt idx="1041">
                  <c:v>37748</c:v>
                </c:pt>
                <c:pt idx="1042">
                  <c:v>37741</c:v>
                </c:pt>
                <c:pt idx="1043">
                  <c:v>37734</c:v>
                </c:pt>
                <c:pt idx="1044">
                  <c:v>37727</c:v>
                </c:pt>
                <c:pt idx="1045">
                  <c:v>37720</c:v>
                </c:pt>
                <c:pt idx="1046">
                  <c:v>37713</c:v>
                </c:pt>
                <c:pt idx="1047">
                  <c:v>37706</c:v>
                </c:pt>
                <c:pt idx="1048">
                  <c:v>37699</c:v>
                </c:pt>
                <c:pt idx="1049">
                  <c:v>37692</c:v>
                </c:pt>
                <c:pt idx="1050">
                  <c:v>37685</c:v>
                </c:pt>
                <c:pt idx="1051">
                  <c:v>37678</c:v>
                </c:pt>
                <c:pt idx="1052">
                  <c:v>37671</c:v>
                </c:pt>
                <c:pt idx="1053">
                  <c:v>37664</c:v>
                </c:pt>
                <c:pt idx="1054">
                  <c:v>37657</c:v>
                </c:pt>
                <c:pt idx="1055">
                  <c:v>37650</c:v>
                </c:pt>
                <c:pt idx="1056">
                  <c:v>37643</c:v>
                </c:pt>
                <c:pt idx="1057">
                  <c:v>37636</c:v>
                </c:pt>
                <c:pt idx="1058">
                  <c:v>37629</c:v>
                </c:pt>
                <c:pt idx="1059">
                  <c:v>37622</c:v>
                </c:pt>
                <c:pt idx="1060">
                  <c:v>37615</c:v>
                </c:pt>
                <c:pt idx="1061">
                  <c:v>37608</c:v>
                </c:pt>
                <c:pt idx="1062">
                  <c:v>37601</c:v>
                </c:pt>
                <c:pt idx="1063">
                  <c:v>37594</c:v>
                </c:pt>
                <c:pt idx="1064">
                  <c:v>37587</c:v>
                </c:pt>
                <c:pt idx="1065">
                  <c:v>37580</c:v>
                </c:pt>
                <c:pt idx="1066">
                  <c:v>37573</c:v>
                </c:pt>
                <c:pt idx="1067">
                  <c:v>37566</c:v>
                </c:pt>
                <c:pt idx="1068">
                  <c:v>37559</c:v>
                </c:pt>
                <c:pt idx="1069">
                  <c:v>37552</c:v>
                </c:pt>
                <c:pt idx="1070">
                  <c:v>37545</c:v>
                </c:pt>
                <c:pt idx="1071">
                  <c:v>37538</c:v>
                </c:pt>
                <c:pt idx="1072">
                  <c:v>37531</c:v>
                </c:pt>
                <c:pt idx="1073">
                  <c:v>37517</c:v>
                </c:pt>
                <c:pt idx="1074">
                  <c:v>37510</c:v>
                </c:pt>
                <c:pt idx="1075">
                  <c:v>37503</c:v>
                </c:pt>
                <c:pt idx="1076">
                  <c:v>37496</c:v>
                </c:pt>
                <c:pt idx="1077">
                  <c:v>37489</c:v>
                </c:pt>
                <c:pt idx="1078">
                  <c:v>37482</c:v>
                </c:pt>
                <c:pt idx="1079">
                  <c:v>37475</c:v>
                </c:pt>
                <c:pt idx="1080">
                  <c:v>37468</c:v>
                </c:pt>
                <c:pt idx="1081">
                  <c:v>37461</c:v>
                </c:pt>
                <c:pt idx="1082">
                  <c:v>37454</c:v>
                </c:pt>
                <c:pt idx="1083">
                  <c:v>37447</c:v>
                </c:pt>
                <c:pt idx="1084">
                  <c:v>37440</c:v>
                </c:pt>
                <c:pt idx="1085">
                  <c:v>37433</c:v>
                </c:pt>
                <c:pt idx="1086">
                  <c:v>37419</c:v>
                </c:pt>
                <c:pt idx="1087">
                  <c:v>37412</c:v>
                </c:pt>
                <c:pt idx="1088">
                  <c:v>37405</c:v>
                </c:pt>
                <c:pt idx="1089">
                  <c:v>37398</c:v>
                </c:pt>
                <c:pt idx="1090">
                  <c:v>37391</c:v>
                </c:pt>
                <c:pt idx="1091">
                  <c:v>37377</c:v>
                </c:pt>
                <c:pt idx="1092">
                  <c:v>37370</c:v>
                </c:pt>
                <c:pt idx="1093">
                  <c:v>37363</c:v>
                </c:pt>
                <c:pt idx="1094">
                  <c:v>37356</c:v>
                </c:pt>
                <c:pt idx="1095">
                  <c:v>37349</c:v>
                </c:pt>
                <c:pt idx="1096">
                  <c:v>37342</c:v>
                </c:pt>
                <c:pt idx="1097">
                  <c:v>37335</c:v>
                </c:pt>
                <c:pt idx="1098">
                  <c:v>37328</c:v>
                </c:pt>
                <c:pt idx="1099">
                  <c:v>37321</c:v>
                </c:pt>
                <c:pt idx="1100">
                  <c:v>37314</c:v>
                </c:pt>
                <c:pt idx="1101">
                  <c:v>37307</c:v>
                </c:pt>
                <c:pt idx="1102">
                  <c:v>37300</c:v>
                </c:pt>
                <c:pt idx="1103">
                  <c:v>37293</c:v>
                </c:pt>
                <c:pt idx="1104">
                  <c:v>37286</c:v>
                </c:pt>
                <c:pt idx="1105">
                  <c:v>37279</c:v>
                </c:pt>
                <c:pt idx="1106">
                  <c:v>37272</c:v>
                </c:pt>
                <c:pt idx="1107">
                  <c:v>37265</c:v>
                </c:pt>
                <c:pt idx="1108">
                  <c:v>37258</c:v>
                </c:pt>
                <c:pt idx="1109">
                  <c:v>37251</c:v>
                </c:pt>
                <c:pt idx="1110">
                  <c:v>37244</c:v>
                </c:pt>
                <c:pt idx="1111">
                  <c:v>37237</c:v>
                </c:pt>
                <c:pt idx="1112">
                  <c:v>37230</c:v>
                </c:pt>
                <c:pt idx="1113">
                  <c:v>37223</c:v>
                </c:pt>
                <c:pt idx="1114">
                  <c:v>37216</c:v>
                </c:pt>
                <c:pt idx="1115">
                  <c:v>37209</c:v>
                </c:pt>
                <c:pt idx="1116">
                  <c:v>37202</c:v>
                </c:pt>
                <c:pt idx="1117">
                  <c:v>37195</c:v>
                </c:pt>
                <c:pt idx="1118">
                  <c:v>37188</c:v>
                </c:pt>
                <c:pt idx="1119">
                  <c:v>37181</c:v>
                </c:pt>
                <c:pt idx="1120">
                  <c:v>37174</c:v>
                </c:pt>
                <c:pt idx="1121">
                  <c:v>37167</c:v>
                </c:pt>
                <c:pt idx="1122">
                  <c:v>37160</c:v>
                </c:pt>
                <c:pt idx="1123">
                  <c:v>37153</c:v>
                </c:pt>
                <c:pt idx="1124">
                  <c:v>37146</c:v>
                </c:pt>
                <c:pt idx="1125">
                  <c:v>37139</c:v>
                </c:pt>
                <c:pt idx="1126">
                  <c:v>37132</c:v>
                </c:pt>
                <c:pt idx="1127">
                  <c:v>37125</c:v>
                </c:pt>
                <c:pt idx="1128">
                  <c:v>37118</c:v>
                </c:pt>
                <c:pt idx="1129">
                  <c:v>37111</c:v>
                </c:pt>
                <c:pt idx="1130">
                  <c:v>37104</c:v>
                </c:pt>
                <c:pt idx="1131">
                  <c:v>37097</c:v>
                </c:pt>
                <c:pt idx="1132">
                  <c:v>37090</c:v>
                </c:pt>
                <c:pt idx="1133">
                  <c:v>37083</c:v>
                </c:pt>
                <c:pt idx="1134">
                  <c:v>37076</c:v>
                </c:pt>
                <c:pt idx="1135">
                  <c:v>37069</c:v>
                </c:pt>
                <c:pt idx="1136">
                  <c:v>37062</c:v>
                </c:pt>
                <c:pt idx="1137">
                  <c:v>37055</c:v>
                </c:pt>
                <c:pt idx="1138">
                  <c:v>37048</c:v>
                </c:pt>
                <c:pt idx="1139">
                  <c:v>37041</c:v>
                </c:pt>
                <c:pt idx="1140">
                  <c:v>37034</c:v>
                </c:pt>
                <c:pt idx="1141">
                  <c:v>37027</c:v>
                </c:pt>
                <c:pt idx="1142">
                  <c:v>37020</c:v>
                </c:pt>
                <c:pt idx="1143">
                  <c:v>37013</c:v>
                </c:pt>
                <c:pt idx="1144">
                  <c:v>37006</c:v>
                </c:pt>
                <c:pt idx="1145">
                  <c:v>36999</c:v>
                </c:pt>
                <c:pt idx="1146">
                  <c:v>36992</c:v>
                </c:pt>
                <c:pt idx="1147">
                  <c:v>36985</c:v>
                </c:pt>
                <c:pt idx="1148">
                  <c:v>36978</c:v>
                </c:pt>
                <c:pt idx="1149">
                  <c:v>36971</c:v>
                </c:pt>
                <c:pt idx="1150">
                  <c:v>36964</c:v>
                </c:pt>
                <c:pt idx="1151">
                  <c:v>36957</c:v>
                </c:pt>
                <c:pt idx="1152">
                  <c:v>36950</c:v>
                </c:pt>
                <c:pt idx="1153">
                  <c:v>36943</c:v>
                </c:pt>
                <c:pt idx="1154">
                  <c:v>36936</c:v>
                </c:pt>
                <c:pt idx="1155">
                  <c:v>36929</c:v>
                </c:pt>
                <c:pt idx="1156">
                  <c:v>36922</c:v>
                </c:pt>
                <c:pt idx="1157">
                  <c:v>36915</c:v>
                </c:pt>
                <c:pt idx="1158">
                  <c:v>36908</c:v>
                </c:pt>
                <c:pt idx="1159">
                  <c:v>36901</c:v>
                </c:pt>
                <c:pt idx="1160">
                  <c:v>36894</c:v>
                </c:pt>
                <c:pt idx="1161">
                  <c:v>36887</c:v>
                </c:pt>
                <c:pt idx="1162">
                  <c:v>36880</c:v>
                </c:pt>
                <c:pt idx="1163">
                  <c:v>36873</c:v>
                </c:pt>
                <c:pt idx="1164">
                  <c:v>36866</c:v>
                </c:pt>
                <c:pt idx="1165">
                  <c:v>36859</c:v>
                </c:pt>
                <c:pt idx="1166">
                  <c:v>36852</c:v>
                </c:pt>
                <c:pt idx="1167">
                  <c:v>36845</c:v>
                </c:pt>
                <c:pt idx="1168">
                  <c:v>36838</c:v>
                </c:pt>
                <c:pt idx="1169">
                  <c:v>36831</c:v>
                </c:pt>
                <c:pt idx="1170">
                  <c:v>36824</c:v>
                </c:pt>
                <c:pt idx="1171">
                  <c:v>36817</c:v>
                </c:pt>
                <c:pt idx="1172">
                  <c:v>36810</c:v>
                </c:pt>
                <c:pt idx="1173">
                  <c:v>36803</c:v>
                </c:pt>
                <c:pt idx="1174">
                  <c:v>36796</c:v>
                </c:pt>
                <c:pt idx="1175">
                  <c:v>36789</c:v>
                </c:pt>
                <c:pt idx="1176">
                  <c:v>36782</c:v>
                </c:pt>
                <c:pt idx="1177">
                  <c:v>36775</c:v>
                </c:pt>
                <c:pt idx="1178">
                  <c:v>36768</c:v>
                </c:pt>
                <c:pt idx="1179">
                  <c:v>36761</c:v>
                </c:pt>
                <c:pt idx="1180">
                  <c:v>36754</c:v>
                </c:pt>
                <c:pt idx="1181">
                  <c:v>36747</c:v>
                </c:pt>
                <c:pt idx="1182">
                  <c:v>36740</c:v>
                </c:pt>
                <c:pt idx="1183">
                  <c:v>36733</c:v>
                </c:pt>
                <c:pt idx="1184">
                  <c:v>36726</c:v>
                </c:pt>
                <c:pt idx="1185">
                  <c:v>36719</c:v>
                </c:pt>
                <c:pt idx="1186">
                  <c:v>36712</c:v>
                </c:pt>
                <c:pt idx="1187">
                  <c:v>36705</c:v>
                </c:pt>
                <c:pt idx="1188">
                  <c:v>36698</c:v>
                </c:pt>
                <c:pt idx="1189">
                  <c:v>36691</c:v>
                </c:pt>
                <c:pt idx="1190">
                  <c:v>36684</c:v>
                </c:pt>
                <c:pt idx="1191">
                  <c:v>36677</c:v>
                </c:pt>
                <c:pt idx="1192">
                  <c:v>36670</c:v>
                </c:pt>
                <c:pt idx="1193">
                  <c:v>36663</c:v>
                </c:pt>
                <c:pt idx="1194">
                  <c:v>36656</c:v>
                </c:pt>
                <c:pt idx="1195">
                  <c:v>36649</c:v>
                </c:pt>
                <c:pt idx="1196">
                  <c:v>36642</c:v>
                </c:pt>
              </c:numCache>
            </c:numRef>
          </c:cat>
          <c:val>
            <c:numRef>
              <c:f>'FED Asset'!$F$3:$F$1199</c:f>
              <c:numCache>
                <c:formatCode>_(* #,##0.00_);_(* \(#,##0.00\);_(* "-"??_);_(@_)</c:formatCode>
                <c:ptCount val="1197"/>
                <c:pt idx="0">
                  <c:v>8.5932630000000003</c:v>
                </c:pt>
                <c:pt idx="1">
                  <c:v>8.6147969999999994</c:v>
                </c:pt>
                <c:pt idx="2">
                  <c:v>8.6323840000000001</c:v>
                </c:pt>
                <c:pt idx="3">
                  <c:v>8.7059420000000003</c:v>
                </c:pt>
                <c:pt idx="4">
                  <c:v>8.7337869999999995</c:v>
                </c:pt>
                <c:pt idx="5">
                  <c:v>8.6393000000000004</c:v>
                </c:pt>
                <c:pt idx="6">
                  <c:v>8.3422830000000001</c:v>
                </c:pt>
                <c:pt idx="7">
                  <c:v>8.3396840000000001</c:v>
                </c:pt>
                <c:pt idx="8">
                  <c:v>8.3821899999999996</c:v>
                </c:pt>
                <c:pt idx="9">
                  <c:v>8.3847670000000001</c:v>
                </c:pt>
                <c:pt idx="10">
                  <c:v>8.4353689999999997</c:v>
                </c:pt>
                <c:pt idx="11">
                  <c:v>8.4336099999999998</c:v>
                </c:pt>
                <c:pt idx="12">
                  <c:v>8.4705569999999994</c:v>
                </c:pt>
                <c:pt idx="13">
                  <c:v>8.489039</c:v>
                </c:pt>
                <c:pt idx="14">
                  <c:v>8.5085870000000003</c:v>
                </c:pt>
                <c:pt idx="15">
                  <c:v>8.5074290000000001</c:v>
                </c:pt>
                <c:pt idx="16">
                  <c:v>8.5511689999999998</c:v>
                </c:pt>
                <c:pt idx="17">
                  <c:v>8.5644109999999998</c:v>
                </c:pt>
                <c:pt idx="18">
                  <c:v>8.5834130000000002</c:v>
                </c:pt>
                <c:pt idx="19">
                  <c:v>8.5827349999999996</c:v>
                </c:pt>
                <c:pt idx="20">
                  <c:v>8.5845760000000002</c:v>
                </c:pt>
                <c:pt idx="21">
                  <c:v>8.6213899999999999</c:v>
                </c:pt>
                <c:pt idx="22">
                  <c:v>8.6256199999999996</c:v>
                </c:pt>
                <c:pt idx="23">
                  <c:v>8.6788860000000003</c:v>
                </c:pt>
                <c:pt idx="24">
                  <c:v>8.6768699999999992</c:v>
                </c:pt>
                <c:pt idx="25">
                  <c:v>8.7230899999999991</c:v>
                </c:pt>
                <c:pt idx="26">
                  <c:v>8.7439219999999995</c:v>
                </c:pt>
                <c:pt idx="27">
                  <c:v>8.7589690000000004</c:v>
                </c:pt>
                <c:pt idx="28">
                  <c:v>8.7590529999999998</c:v>
                </c:pt>
                <c:pt idx="29">
                  <c:v>8.7955670000000001</c:v>
                </c:pt>
                <c:pt idx="30">
                  <c:v>8.8168019999999991</c:v>
                </c:pt>
                <c:pt idx="31">
                  <c:v>8.8327589999999994</c:v>
                </c:pt>
                <c:pt idx="32">
                  <c:v>8.8224009999999993</c:v>
                </c:pt>
                <c:pt idx="33">
                  <c:v>8.8260930000000002</c:v>
                </c:pt>
                <c:pt idx="34">
                  <c:v>8.8514359999999996</c:v>
                </c:pt>
                <c:pt idx="35">
                  <c:v>8.8497620000000001</c:v>
                </c:pt>
                <c:pt idx="36">
                  <c:v>8.8791379999999993</c:v>
                </c:pt>
                <c:pt idx="37">
                  <c:v>8.8746200000000002</c:v>
                </c:pt>
                <c:pt idx="38">
                  <c:v>8.8900039999999994</c:v>
                </c:pt>
                <c:pt idx="39">
                  <c:v>8.8992129999999996</c:v>
                </c:pt>
                <c:pt idx="40">
                  <c:v>8.8958670000000009</c:v>
                </c:pt>
                <c:pt idx="41">
                  <c:v>8.8918510000000008</c:v>
                </c:pt>
                <c:pt idx="42">
                  <c:v>8.9135530000000003</c:v>
                </c:pt>
                <c:pt idx="43">
                  <c:v>8.9343459999999997</c:v>
                </c:pt>
                <c:pt idx="44">
                  <c:v>8.9324200000000005</c:v>
                </c:pt>
                <c:pt idx="45">
                  <c:v>8.9182539999999992</c:v>
                </c:pt>
                <c:pt idx="46">
                  <c:v>8.9150500000000008</c:v>
                </c:pt>
                <c:pt idx="47">
                  <c:v>8.9142810000000008</c:v>
                </c:pt>
                <c:pt idx="48">
                  <c:v>8.9458979999999997</c:v>
                </c:pt>
                <c:pt idx="49">
                  <c:v>8.9420079999999995</c:v>
                </c:pt>
                <c:pt idx="50">
                  <c:v>8.9399719999999991</c:v>
                </c:pt>
                <c:pt idx="51">
                  <c:v>8.9391990000000003</c:v>
                </c:pt>
                <c:pt idx="52">
                  <c:v>8.9558509999999991</c:v>
                </c:pt>
                <c:pt idx="53">
                  <c:v>8.9654869999999995</c:v>
                </c:pt>
                <c:pt idx="54">
                  <c:v>8.9375920000000004</c:v>
                </c:pt>
                <c:pt idx="55">
                  <c:v>8.9371419999999997</c:v>
                </c:pt>
                <c:pt idx="56">
                  <c:v>8.9624740000000003</c:v>
                </c:pt>
                <c:pt idx="57">
                  <c:v>8.9543060000000008</c:v>
                </c:pt>
                <c:pt idx="58">
                  <c:v>8.9107479999999999</c:v>
                </c:pt>
                <c:pt idx="59">
                  <c:v>8.9044550000000005</c:v>
                </c:pt>
                <c:pt idx="60">
                  <c:v>8.9281290000000002</c:v>
                </c:pt>
                <c:pt idx="61">
                  <c:v>8.9110329999999998</c:v>
                </c:pt>
                <c:pt idx="62">
                  <c:v>8.8780090000000005</c:v>
                </c:pt>
                <c:pt idx="63">
                  <c:v>8.8732109999999995</c:v>
                </c:pt>
                <c:pt idx="64">
                  <c:v>8.8604850000000006</c:v>
                </c:pt>
                <c:pt idx="65">
                  <c:v>8.8678340000000002</c:v>
                </c:pt>
                <c:pt idx="66">
                  <c:v>8.788278</c:v>
                </c:pt>
                <c:pt idx="67">
                  <c:v>8.7657209999999992</c:v>
                </c:pt>
                <c:pt idx="68">
                  <c:v>8.75746</c:v>
                </c:pt>
                <c:pt idx="69">
                  <c:v>8.7904949999999999</c:v>
                </c:pt>
                <c:pt idx="70">
                  <c:v>8.7566659999999992</c:v>
                </c:pt>
                <c:pt idx="71">
                  <c:v>8.6645240000000001</c:v>
                </c:pt>
                <c:pt idx="72">
                  <c:v>8.6504019999999997</c:v>
                </c:pt>
                <c:pt idx="73">
                  <c:v>8.6817709999999995</c:v>
                </c:pt>
                <c:pt idx="74">
                  <c:v>8.6749700000000001</c:v>
                </c:pt>
                <c:pt idx="75">
                  <c:v>8.6631169999999997</c:v>
                </c:pt>
                <c:pt idx="76">
                  <c:v>8.5748709999999999</c:v>
                </c:pt>
                <c:pt idx="77">
                  <c:v>8.5561810000000005</c:v>
                </c:pt>
                <c:pt idx="78">
                  <c:v>8.5649429999999995</c:v>
                </c:pt>
                <c:pt idx="79">
                  <c:v>8.4809420000000006</c:v>
                </c:pt>
                <c:pt idx="80">
                  <c:v>8.4640319999999996</c:v>
                </c:pt>
                <c:pt idx="81">
                  <c:v>8.4479810000000004</c:v>
                </c:pt>
                <c:pt idx="82">
                  <c:v>8.4898240000000005</c:v>
                </c:pt>
                <c:pt idx="83">
                  <c:v>8.4487699999999997</c:v>
                </c:pt>
                <c:pt idx="84">
                  <c:v>8.3573140000000006</c:v>
                </c:pt>
                <c:pt idx="85">
                  <c:v>8.3491730000000004</c:v>
                </c:pt>
                <c:pt idx="86">
                  <c:v>8.3327430000000007</c:v>
                </c:pt>
                <c:pt idx="87">
                  <c:v>8.3425980000000006</c:v>
                </c:pt>
                <c:pt idx="88">
                  <c:v>8.2571589999999997</c:v>
                </c:pt>
                <c:pt idx="89">
                  <c:v>8.2350729999999999</c:v>
                </c:pt>
                <c:pt idx="90">
                  <c:v>8.2214729999999996</c:v>
                </c:pt>
                <c:pt idx="91">
                  <c:v>8.2405299999999997</c:v>
                </c:pt>
                <c:pt idx="92">
                  <c:v>8.201651</c:v>
                </c:pt>
                <c:pt idx="93">
                  <c:v>8.0977730000000001</c:v>
                </c:pt>
                <c:pt idx="94">
                  <c:v>8.0785440000000008</c:v>
                </c:pt>
                <c:pt idx="95">
                  <c:v>8.1019450000000006</c:v>
                </c:pt>
                <c:pt idx="96">
                  <c:v>8.0642569999999996</c:v>
                </c:pt>
                <c:pt idx="97">
                  <c:v>7.9523270000000004</c:v>
                </c:pt>
                <c:pt idx="98">
                  <c:v>7.9357030000000002</c:v>
                </c:pt>
                <c:pt idx="99">
                  <c:v>7.9035409999999997</c:v>
                </c:pt>
                <c:pt idx="100">
                  <c:v>7.9228829999999997</c:v>
                </c:pt>
                <c:pt idx="101">
                  <c:v>7.8306630000000004</c:v>
                </c:pt>
                <c:pt idx="102">
                  <c:v>7.810486</c:v>
                </c:pt>
                <c:pt idx="103">
                  <c:v>7.7809619999999997</c:v>
                </c:pt>
                <c:pt idx="104">
                  <c:v>7.8209479999999996</c:v>
                </c:pt>
                <c:pt idx="105">
                  <c:v>7.7931039999999996</c:v>
                </c:pt>
                <c:pt idx="106">
                  <c:v>7.708882</c:v>
                </c:pt>
                <c:pt idx="107">
                  <c:v>7.6889880000000002</c:v>
                </c:pt>
                <c:pt idx="108">
                  <c:v>7.7196220000000002</c:v>
                </c:pt>
                <c:pt idx="109">
                  <c:v>7.6935060000000002</c:v>
                </c:pt>
                <c:pt idx="110">
                  <c:v>7.5799009999999996</c:v>
                </c:pt>
                <c:pt idx="111">
                  <c:v>7.5575239999999999</c:v>
                </c:pt>
                <c:pt idx="112">
                  <c:v>7.5901110000000003</c:v>
                </c:pt>
                <c:pt idx="113">
                  <c:v>7.5574019999999997</c:v>
                </c:pt>
                <c:pt idx="114">
                  <c:v>7.4422249999999996</c:v>
                </c:pt>
                <c:pt idx="115">
                  <c:v>7.4105980000000002</c:v>
                </c:pt>
                <c:pt idx="116">
                  <c:v>7.4049259999999997</c:v>
                </c:pt>
                <c:pt idx="117">
                  <c:v>7.4149419999999999</c:v>
                </c:pt>
                <c:pt idx="118">
                  <c:v>7.3339679999999996</c:v>
                </c:pt>
                <c:pt idx="119">
                  <c:v>7.3348089999999999</c:v>
                </c:pt>
                <c:pt idx="120">
                  <c:v>7.3633509999999998</c:v>
                </c:pt>
                <c:pt idx="121">
                  <c:v>7.404039</c:v>
                </c:pt>
                <c:pt idx="122">
                  <c:v>7.3625920000000002</c:v>
                </c:pt>
                <c:pt idx="123">
                  <c:v>7.2426579999999996</c:v>
                </c:pt>
                <c:pt idx="124">
                  <c:v>7.2224139999999997</c:v>
                </c:pt>
                <c:pt idx="125">
                  <c:v>7.2164799999999998</c:v>
                </c:pt>
                <c:pt idx="126">
                  <c:v>7.24308</c:v>
                </c:pt>
                <c:pt idx="127">
                  <c:v>7.1754170000000004</c:v>
                </c:pt>
                <c:pt idx="128">
                  <c:v>7.1574790000000004</c:v>
                </c:pt>
                <c:pt idx="129">
                  <c:v>7.146306</c:v>
                </c:pt>
                <c:pt idx="130">
                  <c:v>7.1772650000000002</c:v>
                </c:pt>
                <c:pt idx="131">
                  <c:v>7.1514259999999998</c:v>
                </c:pt>
                <c:pt idx="132">
                  <c:v>7.074649</c:v>
                </c:pt>
                <c:pt idx="133">
                  <c:v>7.0561290000000003</c:v>
                </c:pt>
                <c:pt idx="134">
                  <c:v>7.0931610000000003</c:v>
                </c:pt>
                <c:pt idx="135">
                  <c:v>7.0644749999999998</c:v>
                </c:pt>
                <c:pt idx="136">
                  <c:v>7.0106140000000003</c:v>
                </c:pt>
                <c:pt idx="137">
                  <c:v>7.0174919999999998</c:v>
                </c:pt>
                <c:pt idx="138">
                  <c:v>6.990418</c:v>
                </c:pt>
                <c:pt idx="139">
                  <c:v>7.010637</c:v>
                </c:pt>
                <c:pt idx="140">
                  <c:v>6.9572770000000004</c:v>
                </c:pt>
                <c:pt idx="141">
                  <c:v>6.9452369999999997</c:v>
                </c:pt>
                <c:pt idx="142">
                  <c:v>6.9490319999999999</c:v>
                </c:pt>
                <c:pt idx="143">
                  <c:v>6.9647550000000003</c:v>
                </c:pt>
                <c:pt idx="144">
                  <c:v>6.9586040000000002</c:v>
                </c:pt>
                <c:pt idx="145">
                  <c:v>6.9207159999999996</c:v>
                </c:pt>
                <c:pt idx="146">
                  <c:v>7.0090399999999997</c:v>
                </c:pt>
                <c:pt idx="147">
                  <c:v>7.0823020000000003</c:v>
                </c:pt>
                <c:pt idx="148">
                  <c:v>7.0946899999999999</c:v>
                </c:pt>
                <c:pt idx="149">
                  <c:v>7.1689360000000004</c:v>
                </c:pt>
                <c:pt idx="150">
                  <c:v>7.1652170000000002</c:v>
                </c:pt>
                <c:pt idx="151">
                  <c:v>7.0973160000000002</c:v>
                </c:pt>
                <c:pt idx="152">
                  <c:v>7.0372579999999996</c:v>
                </c:pt>
                <c:pt idx="153">
                  <c:v>6.9342269999999999</c:v>
                </c:pt>
                <c:pt idx="154">
                  <c:v>6.7214200000000002</c:v>
                </c:pt>
                <c:pt idx="155">
                  <c:v>6.6559290000000004</c:v>
                </c:pt>
                <c:pt idx="156">
                  <c:v>6.5731359999999999</c:v>
                </c:pt>
                <c:pt idx="157">
                  <c:v>6.3678869999999996</c:v>
                </c:pt>
                <c:pt idx="158">
                  <c:v>6.0831410000000004</c:v>
                </c:pt>
                <c:pt idx="159">
                  <c:v>5.8116070000000004</c:v>
                </c:pt>
                <c:pt idx="160">
                  <c:v>5.2542780000000002</c:v>
                </c:pt>
                <c:pt idx="161">
                  <c:v>4.6682119999999996</c:v>
                </c:pt>
                <c:pt idx="162">
                  <c:v>4.3119110000000003</c:v>
                </c:pt>
                <c:pt idx="163">
                  <c:v>4.2415070000000004</c:v>
                </c:pt>
                <c:pt idx="164">
                  <c:v>4.1586369999999997</c:v>
                </c:pt>
                <c:pt idx="165">
                  <c:v>4.17157</c:v>
                </c:pt>
                <c:pt idx="166">
                  <c:v>4.1826889999999999</c:v>
                </c:pt>
                <c:pt idx="167">
                  <c:v>4.1667069999999997</c:v>
                </c:pt>
                <c:pt idx="168">
                  <c:v>4.1516299999999999</c:v>
                </c:pt>
                <c:pt idx="169">
                  <c:v>4.145912</c:v>
                </c:pt>
                <c:pt idx="170">
                  <c:v>4.1758499999999996</c:v>
                </c:pt>
                <c:pt idx="171">
                  <c:v>4.1495439999999997</c:v>
                </c:pt>
                <c:pt idx="172">
                  <c:v>4.1736259999999996</c:v>
                </c:pt>
                <c:pt idx="173">
                  <c:v>4.165591</c:v>
                </c:pt>
                <c:pt idx="174">
                  <c:v>4.1370519999999997</c:v>
                </c:pt>
                <c:pt idx="175">
                  <c:v>4.095491</c:v>
                </c:pt>
                <c:pt idx="176">
                  <c:v>4.065696</c:v>
                </c:pt>
                <c:pt idx="177">
                  <c:v>4.0528750000000002</c:v>
                </c:pt>
                <c:pt idx="178">
                  <c:v>4.0302490000000004</c:v>
                </c:pt>
                <c:pt idx="179">
                  <c:v>4.0478820000000004</c:v>
                </c:pt>
                <c:pt idx="180">
                  <c:v>4.0394430000000003</c:v>
                </c:pt>
                <c:pt idx="181">
                  <c:v>4.0198229999999997</c:v>
                </c:pt>
                <c:pt idx="182">
                  <c:v>3.9687000000000001</c:v>
                </c:pt>
                <c:pt idx="183">
                  <c:v>3.9664709999999999</c:v>
                </c:pt>
                <c:pt idx="184">
                  <c:v>3.9499550000000001</c:v>
                </c:pt>
                <c:pt idx="185">
                  <c:v>3.9458310000000001</c:v>
                </c:pt>
                <c:pt idx="186">
                  <c:v>3.8577149999999998</c:v>
                </c:pt>
                <c:pt idx="187">
                  <c:v>3.8446950000000002</c:v>
                </c:pt>
                <c:pt idx="188">
                  <c:v>3.7696730000000001</c:v>
                </c:pt>
                <c:pt idx="189">
                  <c:v>3.7615080000000001</c:v>
                </c:pt>
                <c:pt idx="190">
                  <c:v>3.7599459999999998</c:v>
                </c:pt>
                <c:pt idx="191">
                  <c:v>3.764866</c:v>
                </c:pt>
                <c:pt idx="192">
                  <c:v>3.7860179999999999</c:v>
                </c:pt>
                <c:pt idx="193">
                  <c:v>3.7815430000000001</c:v>
                </c:pt>
                <c:pt idx="194">
                  <c:v>3.779102</c:v>
                </c:pt>
                <c:pt idx="195">
                  <c:v>3.803436</c:v>
                </c:pt>
                <c:pt idx="196">
                  <c:v>3.8081100000000001</c:v>
                </c:pt>
                <c:pt idx="197">
                  <c:v>3.8150379999999999</c:v>
                </c:pt>
                <c:pt idx="198">
                  <c:v>3.8131979999999999</c:v>
                </c:pt>
                <c:pt idx="199">
                  <c:v>3.8268170000000001</c:v>
                </c:pt>
                <c:pt idx="200">
                  <c:v>3.8440159999999999</c:v>
                </c:pt>
                <c:pt idx="201">
                  <c:v>3.849955</c:v>
                </c:pt>
                <c:pt idx="202">
                  <c:v>3.847645</c:v>
                </c:pt>
                <c:pt idx="203">
                  <c:v>3.8514439999999999</c:v>
                </c:pt>
                <c:pt idx="204">
                  <c:v>3.8604349999999998</c:v>
                </c:pt>
                <c:pt idx="205">
                  <c:v>3.8647490000000002</c:v>
                </c:pt>
                <c:pt idx="206">
                  <c:v>3.8922159999999999</c:v>
                </c:pt>
                <c:pt idx="207">
                  <c:v>3.889691</c:v>
                </c:pt>
                <c:pt idx="208">
                  <c:v>3.9282729999999999</c:v>
                </c:pt>
                <c:pt idx="209">
                  <c:v>3.9318270000000002</c:v>
                </c:pt>
                <c:pt idx="210">
                  <c:v>3.9367839999999998</c:v>
                </c:pt>
                <c:pt idx="211">
                  <c:v>3.9355090000000001</c:v>
                </c:pt>
                <c:pt idx="212">
                  <c:v>3.9556170000000002</c:v>
                </c:pt>
                <c:pt idx="213">
                  <c:v>3.9627479999999999</c:v>
                </c:pt>
                <c:pt idx="214">
                  <c:v>3.9715590000000001</c:v>
                </c:pt>
                <c:pt idx="215">
                  <c:v>3.9691339999999999</c:v>
                </c:pt>
                <c:pt idx="216">
                  <c:v>3.9745900000000001</c:v>
                </c:pt>
                <c:pt idx="217">
                  <c:v>3.98142</c:v>
                </c:pt>
                <c:pt idx="218">
                  <c:v>4.0284310000000003</c:v>
                </c:pt>
                <c:pt idx="219">
                  <c:v>4.0263499999999999</c:v>
                </c:pt>
                <c:pt idx="220">
                  <c:v>4.0396780000000003</c:v>
                </c:pt>
                <c:pt idx="221">
                  <c:v>4.0470519999999999</c:v>
                </c:pt>
                <c:pt idx="222">
                  <c:v>4.0500439999999998</c:v>
                </c:pt>
                <c:pt idx="223">
                  <c:v>4.0565629999999997</c:v>
                </c:pt>
                <c:pt idx="224">
                  <c:v>4.0583780000000003</c:v>
                </c:pt>
                <c:pt idx="225">
                  <c:v>4.0756360000000003</c:v>
                </c:pt>
                <c:pt idx="226">
                  <c:v>4.0842739999999997</c:v>
                </c:pt>
                <c:pt idx="227">
                  <c:v>4.0883139999999996</c:v>
                </c:pt>
                <c:pt idx="228">
                  <c:v>4.0860440000000002</c:v>
                </c:pt>
                <c:pt idx="229">
                  <c:v>4.0971700000000002</c:v>
                </c:pt>
                <c:pt idx="230">
                  <c:v>4.106198</c:v>
                </c:pt>
                <c:pt idx="231">
                  <c:v>4.1458919999999999</c:v>
                </c:pt>
                <c:pt idx="232">
                  <c:v>4.1419360000000003</c:v>
                </c:pt>
                <c:pt idx="233">
                  <c:v>4.1397310000000003</c:v>
                </c:pt>
                <c:pt idx="234">
                  <c:v>4.1730700000000001</c:v>
                </c:pt>
                <c:pt idx="235">
                  <c:v>4.175446</c:v>
                </c:pt>
                <c:pt idx="236">
                  <c:v>4.1769059999999998</c:v>
                </c:pt>
                <c:pt idx="237">
                  <c:v>4.1747040000000002</c:v>
                </c:pt>
                <c:pt idx="238">
                  <c:v>4.1929090000000002</c:v>
                </c:pt>
                <c:pt idx="239">
                  <c:v>4.2080590000000004</c:v>
                </c:pt>
                <c:pt idx="240">
                  <c:v>4.2108119999999998</c:v>
                </c:pt>
                <c:pt idx="241">
                  <c:v>4.2084960000000002</c:v>
                </c:pt>
                <c:pt idx="242">
                  <c:v>4.2189139999999998</c:v>
                </c:pt>
                <c:pt idx="243">
                  <c:v>4.2288180000000004</c:v>
                </c:pt>
                <c:pt idx="244">
                  <c:v>4.2289240000000001</c:v>
                </c:pt>
                <c:pt idx="245">
                  <c:v>4.2580299999999998</c:v>
                </c:pt>
                <c:pt idx="246">
                  <c:v>4.2556529999999997</c:v>
                </c:pt>
                <c:pt idx="247">
                  <c:v>4.2776810000000003</c:v>
                </c:pt>
                <c:pt idx="248">
                  <c:v>4.2916150000000002</c:v>
                </c:pt>
                <c:pt idx="249">
                  <c:v>4.291201</c:v>
                </c:pt>
                <c:pt idx="250">
                  <c:v>4.2897639999999999</c:v>
                </c:pt>
                <c:pt idx="251">
                  <c:v>4.305491</c:v>
                </c:pt>
                <c:pt idx="252">
                  <c:v>4.3158960000000004</c:v>
                </c:pt>
                <c:pt idx="253">
                  <c:v>4.3249060000000004</c:v>
                </c:pt>
                <c:pt idx="254">
                  <c:v>4.319191</c:v>
                </c:pt>
                <c:pt idx="255">
                  <c:v>4.3275189999999997</c:v>
                </c:pt>
                <c:pt idx="256">
                  <c:v>4.3373010000000001</c:v>
                </c:pt>
                <c:pt idx="257">
                  <c:v>4.3376089999999996</c:v>
                </c:pt>
                <c:pt idx="258">
                  <c:v>4.3582070000000002</c:v>
                </c:pt>
                <c:pt idx="259">
                  <c:v>4.3561290000000001</c:v>
                </c:pt>
                <c:pt idx="260">
                  <c:v>4.3728860000000003</c:v>
                </c:pt>
                <c:pt idx="261">
                  <c:v>4.3859029999999999</c:v>
                </c:pt>
                <c:pt idx="262">
                  <c:v>4.3836839999999997</c:v>
                </c:pt>
                <c:pt idx="263">
                  <c:v>4.3861039999999996</c:v>
                </c:pt>
                <c:pt idx="264">
                  <c:v>4.3921979999999996</c:v>
                </c:pt>
                <c:pt idx="265">
                  <c:v>4.4012219999999997</c:v>
                </c:pt>
                <c:pt idx="266">
                  <c:v>4.4072579999999997</c:v>
                </c:pt>
                <c:pt idx="267">
                  <c:v>4.3960970000000001</c:v>
                </c:pt>
                <c:pt idx="268">
                  <c:v>4.3934009999999999</c:v>
                </c:pt>
                <c:pt idx="269">
                  <c:v>4.4116600000000004</c:v>
                </c:pt>
                <c:pt idx="270">
                  <c:v>4.434863</c:v>
                </c:pt>
                <c:pt idx="271">
                  <c:v>4.4207450000000001</c:v>
                </c:pt>
                <c:pt idx="272">
                  <c:v>4.419225</c:v>
                </c:pt>
                <c:pt idx="273">
                  <c:v>4.4413169999999997</c:v>
                </c:pt>
                <c:pt idx="274">
                  <c:v>4.4391449999999999</c:v>
                </c:pt>
                <c:pt idx="275">
                  <c:v>4.4460620000000004</c:v>
                </c:pt>
                <c:pt idx="276">
                  <c:v>4.4437179999999996</c:v>
                </c:pt>
                <c:pt idx="277">
                  <c:v>4.4486800000000004</c:v>
                </c:pt>
                <c:pt idx="278">
                  <c:v>4.44747</c:v>
                </c:pt>
                <c:pt idx="279">
                  <c:v>4.4527260000000002</c:v>
                </c:pt>
                <c:pt idx="280">
                  <c:v>4.4371479999999996</c:v>
                </c:pt>
                <c:pt idx="281">
                  <c:v>4.4385919999999999</c:v>
                </c:pt>
                <c:pt idx="282">
                  <c:v>4.450615</c:v>
                </c:pt>
                <c:pt idx="283">
                  <c:v>4.4482889999999999</c:v>
                </c:pt>
                <c:pt idx="284">
                  <c:v>4.4585520000000001</c:v>
                </c:pt>
                <c:pt idx="285">
                  <c:v>4.4558869999999997</c:v>
                </c:pt>
                <c:pt idx="286">
                  <c:v>4.4611169999999998</c:v>
                </c:pt>
                <c:pt idx="287">
                  <c:v>4.4697230000000001</c:v>
                </c:pt>
                <c:pt idx="288">
                  <c:v>4.4594149999999999</c:v>
                </c:pt>
                <c:pt idx="289">
                  <c:v>4.4604220000000003</c:v>
                </c:pt>
                <c:pt idx="290">
                  <c:v>4.4556610000000001</c:v>
                </c:pt>
                <c:pt idx="291">
                  <c:v>4.4585759999999999</c:v>
                </c:pt>
                <c:pt idx="292">
                  <c:v>4.4711740000000004</c:v>
                </c:pt>
                <c:pt idx="293">
                  <c:v>4.4534739999999999</c:v>
                </c:pt>
                <c:pt idx="294">
                  <c:v>4.4523599999999997</c:v>
                </c:pt>
                <c:pt idx="295">
                  <c:v>4.4638369999999998</c:v>
                </c:pt>
                <c:pt idx="296">
                  <c:v>4.4628709999999998</c:v>
                </c:pt>
                <c:pt idx="297">
                  <c:v>4.4690830000000004</c:v>
                </c:pt>
                <c:pt idx="298">
                  <c:v>4.4668460000000003</c:v>
                </c:pt>
                <c:pt idx="299">
                  <c:v>4.4652839999999996</c:v>
                </c:pt>
                <c:pt idx="300">
                  <c:v>4.4769030000000001</c:v>
                </c:pt>
                <c:pt idx="301">
                  <c:v>4.4667019999999997</c:v>
                </c:pt>
                <c:pt idx="302">
                  <c:v>4.4672720000000004</c:v>
                </c:pt>
                <c:pt idx="303">
                  <c:v>4.4633469999999997</c:v>
                </c:pt>
                <c:pt idx="304">
                  <c:v>4.4742569999999997</c:v>
                </c:pt>
                <c:pt idx="305">
                  <c:v>4.4762690000000003</c:v>
                </c:pt>
                <c:pt idx="306">
                  <c:v>4.4624430000000004</c:v>
                </c:pt>
                <c:pt idx="307">
                  <c:v>4.4599140000000004</c:v>
                </c:pt>
                <c:pt idx="308">
                  <c:v>4.4708519999999998</c:v>
                </c:pt>
                <c:pt idx="309">
                  <c:v>4.4671079999999996</c:v>
                </c:pt>
                <c:pt idx="310">
                  <c:v>4.4734590000000001</c:v>
                </c:pt>
                <c:pt idx="311">
                  <c:v>4.4712459999999998</c:v>
                </c:pt>
                <c:pt idx="312">
                  <c:v>4.4701420000000001</c:v>
                </c:pt>
                <c:pt idx="313">
                  <c:v>4.4792699999999996</c:v>
                </c:pt>
                <c:pt idx="314">
                  <c:v>4.4844920000000004</c:v>
                </c:pt>
                <c:pt idx="315">
                  <c:v>4.474634</c:v>
                </c:pt>
                <c:pt idx="316">
                  <c:v>4.4696179999999996</c:v>
                </c:pt>
                <c:pt idx="317">
                  <c:v>4.4782359999999999</c:v>
                </c:pt>
                <c:pt idx="318">
                  <c:v>4.4695770000000001</c:v>
                </c:pt>
                <c:pt idx="319">
                  <c:v>4.4598399999999998</c:v>
                </c:pt>
                <c:pt idx="320">
                  <c:v>4.458018</c:v>
                </c:pt>
                <c:pt idx="321">
                  <c:v>4.4687020000000004</c:v>
                </c:pt>
                <c:pt idx="322">
                  <c:v>4.4546760000000001</c:v>
                </c:pt>
                <c:pt idx="323">
                  <c:v>4.4562359999999996</c:v>
                </c:pt>
                <c:pt idx="324">
                  <c:v>4.453881</c:v>
                </c:pt>
                <c:pt idx="325">
                  <c:v>4.4528379999999999</c:v>
                </c:pt>
                <c:pt idx="326">
                  <c:v>4.4607580000000002</c:v>
                </c:pt>
                <c:pt idx="327">
                  <c:v>4.4525090000000001</c:v>
                </c:pt>
                <c:pt idx="328">
                  <c:v>4.4531010000000002</c:v>
                </c:pt>
                <c:pt idx="329">
                  <c:v>4.4514509999999996</c:v>
                </c:pt>
                <c:pt idx="330">
                  <c:v>4.4690890000000003</c:v>
                </c:pt>
                <c:pt idx="331">
                  <c:v>4.4709729999999999</c:v>
                </c:pt>
                <c:pt idx="332">
                  <c:v>4.4486179999999997</c:v>
                </c:pt>
                <c:pt idx="333">
                  <c:v>4.446307</c:v>
                </c:pt>
                <c:pt idx="334">
                  <c:v>4.4657819999999999</c:v>
                </c:pt>
                <c:pt idx="335">
                  <c:v>4.453633</c:v>
                </c:pt>
                <c:pt idx="336">
                  <c:v>4.4550869999999998</c:v>
                </c:pt>
                <c:pt idx="337">
                  <c:v>4.453087</c:v>
                </c:pt>
                <c:pt idx="338">
                  <c:v>4.454326</c:v>
                </c:pt>
                <c:pt idx="339">
                  <c:v>4.4673819999999997</c:v>
                </c:pt>
                <c:pt idx="340">
                  <c:v>4.4576979999999997</c:v>
                </c:pt>
                <c:pt idx="341">
                  <c:v>4.4594069999999997</c:v>
                </c:pt>
                <c:pt idx="342">
                  <c:v>4.4520020000000002</c:v>
                </c:pt>
                <c:pt idx="343">
                  <c:v>4.4730319999999999</c:v>
                </c:pt>
                <c:pt idx="344">
                  <c:v>4.4816349999999998</c:v>
                </c:pt>
                <c:pt idx="345">
                  <c:v>4.4593939999999996</c:v>
                </c:pt>
                <c:pt idx="346">
                  <c:v>4.4579069999999996</c:v>
                </c:pt>
                <c:pt idx="347">
                  <c:v>4.47384</c:v>
                </c:pt>
                <c:pt idx="348">
                  <c:v>4.4664760000000001</c:v>
                </c:pt>
                <c:pt idx="349">
                  <c:v>4.4689290000000002</c:v>
                </c:pt>
                <c:pt idx="350">
                  <c:v>4.466793</c:v>
                </c:pt>
                <c:pt idx="351">
                  <c:v>4.4644979999999999</c:v>
                </c:pt>
                <c:pt idx="352">
                  <c:v>4.4809729999999997</c:v>
                </c:pt>
                <c:pt idx="353">
                  <c:v>4.4722020000000002</c:v>
                </c:pt>
                <c:pt idx="354">
                  <c:v>4.4706049999999999</c:v>
                </c:pt>
                <c:pt idx="355">
                  <c:v>4.4664820000000001</c:v>
                </c:pt>
                <c:pt idx="356">
                  <c:v>4.4820089999999997</c:v>
                </c:pt>
                <c:pt idx="357">
                  <c:v>4.472817</c:v>
                </c:pt>
                <c:pt idx="358">
                  <c:v>4.4635420000000003</c:v>
                </c:pt>
                <c:pt idx="359">
                  <c:v>4.4613930000000002</c:v>
                </c:pt>
                <c:pt idx="360">
                  <c:v>4.4611109999999998</c:v>
                </c:pt>
                <c:pt idx="361">
                  <c:v>4.4737410000000004</c:v>
                </c:pt>
                <c:pt idx="362">
                  <c:v>4.4784110000000004</c:v>
                </c:pt>
                <c:pt idx="363">
                  <c:v>4.4772699999999999</c:v>
                </c:pt>
                <c:pt idx="364">
                  <c:v>4.4746649999999999</c:v>
                </c:pt>
                <c:pt idx="365">
                  <c:v>4.4901309999999999</c:v>
                </c:pt>
                <c:pt idx="366">
                  <c:v>4.4997290000000003</c:v>
                </c:pt>
                <c:pt idx="367">
                  <c:v>4.4840689999999999</c:v>
                </c:pt>
                <c:pt idx="368">
                  <c:v>4.4828400000000004</c:v>
                </c:pt>
                <c:pt idx="369">
                  <c:v>4.4928569999999999</c:v>
                </c:pt>
                <c:pt idx="370">
                  <c:v>4.4863330000000001</c:v>
                </c:pt>
                <c:pt idx="371">
                  <c:v>4.4810829999999999</c:v>
                </c:pt>
                <c:pt idx="372">
                  <c:v>4.478485</c:v>
                </c:pt>
                <c:pt idx="373">
                  <c:v>4.4897960000000001</c:v>
                </c:pt>
                <c:pt idx="374">
                  <c:v>4.4836289999999996</c:v>
                </c:pt>
                <c:pt idx="375">
                  <c:v>4.4862780000000004</c:v>
                </c:pt>
                <c:pt idx="376">
                  <c:v>4.4834949999999996</c:v>
                </c:pt>
                <c:pt idx="377">
                  <c:v>4.4823490000000001</c:v>
                </c:pt>
                <c:pt idx="378">
                  <c:v>4.4888399999999997</c:v>
                </c:pt>
                <c:pt idx="379">
                  <c:v>4.5016949999999998</c:v>
                </c:pt>
                <c:pt idx="380">
                  <c:v>4.4866060000000001</c:v>
                </c:pt>
                <c:pt idx="381">
                  <c:v>4.4865870000000001</c:v>
                </c:pt>
                <c:pt idx="382">
                  <c:v>4.4965229999999998</c:v>
                </c:pt>
                <c:pt idx="383">
                  <c:v>4.4895930000000002</c:v>
                </c:pt>
                <c:pt idx="384">
                  <c:v>4.4804360000000001</c:v>
                </c:pt>
                <c:pt idx="385">
                  <c:v>4.4780689999999996</c:v>
                </c:pt>
                <c:pt idx="386">
                  <c:v>4.4770880000000002</c:v>
                </c:pt>
                <c:pt idx="387">
                  <c:v>4.4867210000000002</c:v>
                </c:pt>
                <c:pt idx="388">
                  <c:v>4.4920119999999999</c:v>
                </c:pt>
                <c:pt idx="389">
                  <c:v>4.4897020000000003</c:v>
                </c:pt>
                <c:pt idx="390">
                  <c:v>4.4893390000000002</c:v>
                </c:pt>
                <c:pt idx="391">
                  <c:v>4.5013719999999999</c:v>
                </c:pt>
                <c:pt idx="392">
                  <c:v>4.5047040000000003</c:v>
                </c:pt>
                <c:pt idx="393">
                  <c:v>4.4861849999999999</c:v>
                </c:pt>
                <c:pt idx="394">
                  <c:v>4.4841110000000004</c:v>
                </c:pt>
                <c:pt idx="395">
                  <c:v>4.497484</c:v>
                </c:pt>
                <c:pt idx="396">
                  <c:v>4.4878090000000004</c:v>
                </c:pt>
                <c:pt idx="397">
                  <c:v>4.4782130000000002</c:v>
                </c:pt>
                <c:pt idx="398">
                  <c:v>4.475886</c:v>
                </c:pt>
                <c:pt idx="399">
                  <c:v>4.4751050000000001</c:v>
                </c:pt>
                <c:pt idx="400">
                  <c:v>4.4872079999999999</c:v>
                </c:pt>
                <c:pt idx="401">
                  <c:v>4.4892500000000002</c:v>
                </c:pt>
                <c:pt idx="402">
                  <c:v>4.4863289999999996</c:v>
                </c:pt>
                <c:pt idx="403">
                  <c:v>4.4854799999999999</c:v>
                </c:pt>
                <c:pt idx="404">
                  <c:v>4.5005030000000001</c:v>
                </c:pt>
                <c:pt idx="405">
                  <c:v>4.4936049999999996</c:v>
                </c:pt>
                <c:pt idx="406">
                  <c:v>4.4812890000000003</c:v>
                </c:pt>
                <c:pt idx="407">
                  <c:v>4.4791299999999996</c:v>
                </c:pt>
                <c:pt idx="408">
                  <c:v>4.4950549999999998</c:v>
                </c:pt>
                <c:pt idx="409">
                  <c:v>4.4878169999999997</c:v>
                </c:pt>
                <c:pt idx="410">
                  <c:v>4.4680049999999998</c:v>
                </c:pt>
                <c:pt idx="411">
                  <c:v>4.4653600000000004</c:v>
                </c:pt>
                <c:pt idx="412">
                  <c:v>4.4639810000000004</c:v>
                </c:pt>
                <c:pt idx="413">
                  <c:v>4.4803839999999999</c:v>
                </c:pt>
                <c:pt idx="414">
                  <c:v>4.501188</c:v>
                </c:pt>
                <c:pt idx="415">
                  <c:v>4.4727030000000001</c:v>
                </c:pt>
                <c:pt idx="416">
                  <c:v>4.4714989999999997</c:v>
                </c:pt>
                <c:pt idx="417">
                  <c:v>4.4896950000000002</c:v>
                </c:pt>
                <c:pt idx="418">
                  <c:v>4.485366</c:v>
                </c:pt>
                <c:pt idx="419">
                  <c:v>4.4834189999999996</c:v>
                </c:pt>
                <c:pt idx="420">
                  <c:v>4.4817989999999996</c:v>
                </c:pt>
                <c:pt idx="421">
                  <c:v>4.4806030000000003</c:v>
                </c:pt>
                <c:pt idx="422">
                  <c:v>4.4958879999999999</c:v>
                </c:pt>
                <c:pt idx="423">
                  <c:v>4.4892789999999998</c:v>
                </c:pt>
                <c:pt idx="424">
                  <c:v>4.4875829999999999</c:v>
                </c:pt>
                <c:pt idx="425">
                  <c:v>4.4867249999999999</c:v>
                </c:pt>
                <c:pt idx="426">
                  <c:v>4.4968510000000004</c:v>
                </c:pt>
                <c:pt idx="427">
                  <c:v>4.5016850000000002</c:v>
                </c:pt>
                <c:pt idx="428">
                  <c:v>4.5003479999999998</c:v>
                </c:pt>
                <c:pt idx="429">
                  <c:v>4.5000640000000001</c:v>
                </c:pt>
                <c:pt idx="430">
                  <c:v>4.5129359999999998</c:v>
                </c:pt>
                <c:pt idx="431">
                  <c:v>4.5160770000000001</c:v>
                </c:pt>
                <c:pt idx="432">
                  <c:v>4.4995240000000001</c:v>
                </c:pt>
                <c:pt idx="433">
                  <c:v>4.4976599999999998</c:v>
                </c:pt>
                <c:pt idx="434">
                  <c:v>4.5094620000000001</c:v>
                </c:pt>
                <c:pt idx="435">
                  <c:v>4.5022469999999997</c:v>
                </c:pt>
                <c:pt idx="436">
                  <c:v>4.4888649999999997</c:v>
                </c:pt>
                <c:pt idx="437">
                  <c:v>4.4861899999999997</c:v>
                </c:pt>
                <c:pt idx="438">
                  <c:v>4.4859309999999999</c:v>
                </c:pt>
                <c:pt idx="439">
                  <c:v>4.4927590000000004</c:v>
                </c:pt>
                <c:pt idx="440">
                  <c:v>4.4888950000000003</c:v>
                </c:pt>
                <c:pt idx="441">
                  <c:v>4.4865849999999998</c:v>
                </c:pt>
                <c:pt idx="442">
                  <c:v>4.4867540000000004</c:v>
                </c:pt>
                <c:pt idx="443">
                  <c:v>4.4816159999999998</c:v>
                </c:pt>
                <c:pt idx="444">
                  <c:v>4.4743599999999999</c:v>
                </c:pt>
                <c:pt idx="445">
                  <c:v>4.4554029999999996</c:v>
                </c:pt>
                <c:pt idx="446">
                  <c:v>4.4502600000000001</c:v>
                </c:pt>
                <c:pt idx="447">
                  <c:v>4.4590500000000004</c:v>
                </c:pt>
                <c:pt idx="448">
                  <c:v>4.4495880000000003</c:v>
                </c:pt>
                <c:pt idx="449">
                  <c:v>4.4214079999999996</c:v>
                </c:pt>
                <c:pt idx="450">
                  <c:v>4.4155870000000004</c:v>
                </c:pt>
                <c:pt idx="451">
                  <c:v>4.4137360000000001</c:v>
                </c:pt>
                <c:pt idx="452">
                  <c:v>4.4129240000000003</c:v>
                </c:pt>
                <c:pt idx="453">
                  <c:v>4.4319230000000003</c:v>
                </c:pt>
                <c:pt idx="454">
                  <c:v>4.4101109999999997</c:v>
                </c:pt>
                <c:pt idx="455">
                  <c:v>4.4066369999999999</c:v>
                </c:pt>
                <c:pt idx="456">
                  <c:v>4.4107459999999996</c:v>
                </c:pt>
                <c:pt idx="457">
                  <c:v>4.3982010000000002</c:v>
                </c:pt>
                <c:pt idx="458">
                  <c:v>4.3834010000000001</c:v>
                </c:pt>
                <c:pt idx="459">
                  <c:v>4.3770309999999997</c:v>
                </c:pt>
                <c:pt idx="460">
                  <c:v>4.3683480000000001</c:v>
                </c:pt>
                <c:pt idx="461">
                  <c:v>4.3681679999999998</c:v>
                </c:pt>
                <c:pt idx="462">
                  <c:v>4.3409040000000001</c:v>
                </c:pt>
                <c:pt idx="463">
                  <c:v>4.3309170000000003</c:v>
                </c:pt>
                <c:pt idx="464">
                  <c:v>4.322654</c:v>
                </c:pt>
                <c:pt idx="465">
                  <c:v>4.3275600000000001</c:v>
                </c:pt>
                <c:pt idx="466">
                  <c:v>4.3366490000000004</c:v>
                </c:pt>
                <c:pt idx="467">
                  <c:v>4.3031430000000004</c:v>
                </c:pt>
                <c:pt idx="468">
                  <c:v>4.296049</c:v>
                </c:pt>
                <c:pt idx="469">
                  <c:v>4.2963389999999997</c:v>
                </c:pt>
                <c:pt idx="470">
                  <c:v>4.2839669999999996</c:v>
                </c:pt>
                <c:pt idx="471">
                  <c:v>4.2441880000000003</c:v>
                </c:pt>
                <c:pt idx="472">
                  <c:v>4.2364410000000001</c:v>
                </c:pt>
                <c:pt idx="473">
                  <c:v>4.2269709999999998</c:v>
                </c:pt>
                <c:pt idx="474">
                  <c:v>4.2220810000000002</c:v>
                </c:pt>
                <c:pt idx="475">
                  <c:v>4.1813609999999999</c:v>
                </c:pt>
                <c:pt idx="476">
                  <c:v>4.1717620000000002</c:v>
                </c:pt>
                <c:pt idx="477">
                  <c:v>4.1599719999999998</c:v>
                </c:pt>
                <c:pt idx="478">
                  <c:v>4.1492240000000002</c:v>
                </c:pt>
                <c:pt idx="479">
                  <c:v>4.1194740000000003</c:v>
                </c:pt>
                <c:pt idx="480">
                  <c:v>4.1092849999999999</c:v>
                </c:pt>
                <c:pt idx="481">
                  <c:v>4.1021380000000001</c:v>
                </c:pt>
                <c:pt idx="482">
                  <c:v>4.0979140000000003</c:v>
                </c:pt>
                <c:pt idx="483">
                  <c:v>4.0715279999999998</c:v>
                </c:pt>
                <c:pt idx="484">
                  <c:v>4.0281849999999997</c:v>
                </c:pt>
                <c:pt idx="485">
                  <c:v>4.0236400000000003</c:v>
                </c:pt>
                <c:pt idx="486">
                  <c:v>4.0325749999999996</c:v>
                </c:pt>
                <c:pt idx="487">
                  <c:v>4.0080619999999998</c:v>
                </c:pt>
                <c:pt idx="488">
                  <c:v>3.9939550000000001</c:v>
                </c:pt>
                <c:pt idx="489">
                  <c:v>3.9326270000000001</c:v>
                </c:pt>
                <c:pt idx="490">
                  <c:v>3.9258760000000001</c:v>
                </c:pt>
                <c:pt idx="491">
                  <c:v>3.9066200000000002</c:v>
                </c:pt>
                <c:pt idx="492">
                  <c:v>3.9074239999999998</c:v>
                </c:pt>
                <c:pt idx="493">
                  <c:v>3.851623</c:v>
                </c:pt>
                <c:pt idx="494">
                  <c:v>3.8433959999999998</c:v>
                </c:pt>
                <c:pt idx="495">
                  <c:v>3.8390330000000001</c:v>
                </c:pt>
                <c:pt idx="496">
                  <c:v>3.813599</c:v>
                </c:pt>
                <c:pt idx="497">
                  <c:v>3.7586629999999999</c:v>
                </c:pt>
                <c:pt idx="498">
                  <c:v>3.7473869999999998</c:v>
                </c:pt>
                <c:pt idx="499">
                  <c:v>3.7340179999999998</c:v>
                </c:pt>
                <c:pt idx="500">
                  <c:v>3.7221920000000002</c:v>
                </c:pt>
                <c:pt idx="501">
                  <c:v>3.6620349999999999</c:v>
                </c:pt>
                <c:pt idx="502">
                  <c:v>3.654182</c:v>
                </c:pt>
                <c:pt idx="503">
                  <c:v>3.6444559999999999</c:v>
                </c:pt>
                <c:pt idx="504">
                  <c:v>3.6456680000000001</c:v>
                </c:pt>
                <c:pt idx="505">
                  <c:v>3.6463230000000002</c:v>
                </c:pt>
                <c:pt idx="506">
                  <c:v>3.585359</c:v>
                </c:pt>
                <c:pt idx="507">
                  <c:v>3.5717970000000001</c:v>
                </c:pt>
                <c:pt idx="508">
                  <c:v>3.5745740000000001</c:v>
                </c:pt>
                <c:pt idx="509">
                  <c:v>3.5378609999999999</c:v>
                </c:pt>
                <c:pt idx="510">
                  <c:v>3.504095</c:v>
                </c:pt>
                <c:pt idx="511">
                  <c:v>3.4927419999999998</c:v>
                </c:pt>
                <c:pt idx="512">
                  <c:v>3.478672</c:v>
                </c:pt>
                <c:pt idx="513">
                  <c:v>3.4705300000000001</c:v>
                </c:pt>
                <c:pt idx="514">
                  <c:v>3.4108420000000002</c:v>
                </c:pt>
                <c:pt idx="515">
                  <c:v>3.4001830000000002</c:v>
                </c:pt>
                <c:pt idx="516">
                  <c:v>3.3851279999999999</c:v>
                </c:pt>
                <c:pt idx="517">
                  <c:v>3.3987129999999999</c:v>
                </c:pt>
                <c:pt idx="518">
                  <c:v>3.3542689999999999</c:v>
                </c:pt>
                <c:pt idx="519">
                  <c:v>3.3246150000000001</c:v>
                </c:pt>
                <c:pt idx="520">
                  <c:v>3.3171940000000002</c:v>
                </c:pt>
                <c:pt idx="521">
                  <c:v>3.3186490000000002</c:v>
                </c:pt>
                <c:pt idx="522">
                  <c:v>3.2951090000000001</c:v>
                </c:pt>
                <c:pt idx="523">
                  <c:v>3.2277619999999998</c:v>
                </c:pt>
                <c:pt idx="524">
                  <c:v>3.2154319999999998</c:v>
                </c:pt>
                <c:pt idx="525">
                  <c:v>3.2022560000000002</c:v>
                </c:pt>
                <c:pt idx="526">
                  <c:v>3.2068880000000002</c:v>
                </c:pt>
                <c:pt idx="527">
                  <c:v>3.1653959999999999</c:v>
                </c:pt>
                <c:pt idx="528">
                  <c:v>3.1088049999999998</c:v>
                </c:pt>
                <c:pt idx="529">
                  <c:v>3.0905999999999998</c:v>
                </c:pt>
                <c:pt idx="530">
                  <c:v>3.0951499999999998</c:v>
                </c:pt>
                <c:pt idx="531">
                  <c:v>3.0742250000000002</c:v>
                </c:pt>
                <c:pt idx="532">
                  <c:v>3.0149750000000002</c:v>
                </c:pt>
                <c:pt idx="533">
                  <c:v>3.0087039999999998</c:v>
                </c:pt>
                <c:pt idx="534">
                  <c:v>3.0116969999999998</c:v>
                </c:pt>
                <c:pt idx="535">
                  <c:v>2.9638119999999999</c:v>
                </c:pt>
                <c:pt idx="536">
                  <c:v>2.928728</c:v>
                </c:pt>
                <c:pt idx="537">
                  <c:v>2.917189</c:v>
                </c:pt>
                <c:pt idx="538">
                  <c:v>2.9073000000000002</c:v>
                </c:pt>
                <c:pt idx="539">
                  <c:v>2.9202309999999998</c:v>
                </c:pt>
                <c:pt idx="540">
                  <c:v>2.9172600000000002</c:v>
                </c:pt>
                <c:pt idx="541">
                  <c:v>2.859807</c:v>
                </c:pt>
                <c:pt idx="542">
                  <c:v>2.851362</c:v>
                </c:pt>
                <c:pt idx="543">
                  <c:v>2.871162</c:v>
                </c:pt>
                <c:pt idx="544">
                  <c:v>2.8772440000000001</c:v>
                </c:pt>
                <c:pt idx="545">
                  <c:v>2.8307910000000001</c:v>
                </c:pt>
                <c:pt idx="546">
                  <c:v>2.823137</c:v>
                </c:pt>
                <c:pt idx="547">
                  <c:v>2.8410530000000001</c:v>
                </c:pt>
                <c:pt idx="548">
                  <c:v>2.8470369999999998</c:v>
                </c:pt>
                <c:pt idx="549">
                  <c:v>2.8118530000000002</c:v>
                </c:pt>
                <c:pt idx="550">
                  <c:v>2.808621</c:v>
                </c:pt>
                <c:pt idx="551">
                  <c:v>2.804567</c:v>
                </c:pt>
                <c:pt idx="552">
                  <c:v>2.821637</c:v>
                </c:pt>
                <c:pt idx="553">
                  <c:v>2.8235049999999999</c:v>
                </c:pt>
                <c:pt idx="554">
                  <c:v>2.8222830000000001</c:v>
                </c:pt>
                <c:pt idx="555">
                  <c:v>2.8130009999999999</c:v>
                </c:pt>
                <c:pt idx="556">
                  <c:v>2.8257240000000001</c:v>
                </c:pt>
                <c:pt idx="557">
                  <c:v>2.8333740000000001</c:v>
                </c:pt>
                <c:pt idx="558">
                  <c:v>2.8562370000000001</c:v>
                </c:pt>
                <c:pt idx="559">
                  <c:v>2.8511829999999998</c:v>
                </c:pt>
                <c:pt idx="560">
                  <c:v>2.8468049999999998</c:v>
                </c:pt>
                <c:pt idx="561">
                  <c:v>2.855871</c:v>
                </c:pt>
                <c:pt idx="562">
                  <c:v>2.8663319999999999</c:v>
                </c:pt>
                <c:pt idx="563">
                  <c:v>2.865961</c:v>
                </c:pt>
                <c:pt idx="564">
                  <c:v>2.8636050000000002</c:v>
                </c:pt>
                <c:pt idx="565">
                  <c:v>2.8709210000000001</c:v>
                </c:pt>
                <c:pt idx="566">
                  <c:v>2.869132</c:v>
                </c:pt>
                <c:pt idx="567">
                  <c:v>2.8520829999999999</c:v>
                </c:pt>
                <c:pt idx="568">
                  <c:v>2.8427769999999999</c:v>
                </c:pt>
                <c:pt idx="569">
                  <c:v>2.859578</c:v>
                </c:pt>
                <c:pt idx="570">
                  <c:v>2.8510810000000002</c:v>
                </c:pt>
                <c:pt idx="571">
                  <c:v>2.8642310000000002</c:v>
                </c:pt>
                <c:pt idx="572">
                  <c:v>2.8643770000000002</c:v>
                </c:pt>
                <c:pt idx="573">
                  <c:v>2.8666749999999999</c:v>
                </c:pt>
                <c:pt idx="574">
                  <c:v>2.8756080000000002</c:v>
                </c:pt>
                <c:pt idx="575">
                  <c:v>2.867267</c:v>
                </c:pt>
                <c:pt idx="576">
                  <c:v>2.8655680000000001</c:v>
                </c:pt>
                <c:pt idx="577">
                  <c:v>2.8782000000000001</c:v>
                </c:pt>
                <c:pt idx="578">
                  <c:v>2.8927160000000001</c:v>
                </c:pt>
                <c:pt idx="579">
                  <c:v>2.8938709999999999</c:v>
                </c:pt>
                <c:pt idx="580">
                  <c:v>2.8848159999999998</c:v>
                </c:pt>
                <c:pt idx="581">
                  <c:v>2.9257879999999998</c:v>
                </c:pt>
                <c:pt idx="582">
                  <c:v>2.9329529999999999</c:v>
                </c:pt>
                <c:pt idx="583">
                  <c:v>2.9379960000000001</c:v>
                </c:pt>
                <c:pt idx="584">
                  <c:v>2.928366</c:v>
                </c:pt>
                <c:pt idx="585">
                  <c:v>2.9250400000000001</c:v>
                </c:pt>
                <c:pt idx="586">
                  <c:v>2.919667</c:v>
                </c:pt>
                <c:pt idx="587">
                  <c:v>2.9196170000000001</c:v>
                </c:pt>
                <c:pt idx="588">
                  <c:v>2.899235</c:v>
                </c:pt>
                <c:pt idx="589">
                  <c:v>2.9178449999999998</c:v>
                </c:pt>
                <c:pt idx="590">
                  <c:v>2.9261949999999999</c:v>
                </c:pt>
                <c:pt idx="591">
                  <c:v>2.916188</c:v>
                </c:pt>
                <c:pt idx="592">
                  <c:v>2.902568</c:v>
                </c:pt>
                <c:pt idx="593">
                  <c:v>2.8207740000000001</c:v>
                </c:pt>
                <c:pt idx="594">
                  <c:v>2.8143129999999998</c:v>
                </c:pt>
                <c:pt idx="595">
                  <c:v>2.822063</c:v>
                </c:pt>
                <c:pt idx="596">
                  <c:v>2.8316810000000001</c:v>
                </c:pt>
                <c:pt idx="597">
                  <c:v>2.8398859999999999</c:v>
                </c:pt>
                <c:pt idx="598">
                  <c:v>2.822149</c:v>
                </c:pt>
                <c:pt idx="599">
                  <c:v>2.845777</c:v>
                </c:pt>
                <c:pt idx="600">
                  <c:v>2.8525160000000001</c:v>
                </c:pt>
                <c:pt idx="601">
                  <c:v>2.8609589999999998</c:v>
                </c:pt>
                <c:pt idx="602">
                  <c:v>2.859823</c:v>
                </c:pt>
                <c:pt idx="603">
                  <c:v>2.8510279999999999</c:v>
                </c:pt>
                <c:pt idx="604">
                  <c:v>2.8579089999999998</c:v>
                </c:pt>
                <c:pt idx="605">
                  <c:v>2.8636509999999999</c:v>
                </c:pt>
                <c:pt idx="606">
                  <c:v>2.8587889999999998</c:v>
                </c:pt>
                <c:pt idx="607">
                  <c:v>2.8540000000000001</c:v>
                </c:pt>
                <c:pt idx="608">
                  <c:v>2.8595419999999998</c:v>
                </c:pt>
                <c:pt idx="609">
                  <c:v>2.8580239999999999</c:v>
                </c:pt>
                <c:pt idx="610">
                  <c:v>2.8725429999999998</c:v>
                </c:pt>
                <c:pt idx="611">
                  <c:v>2.8673630000000001</c:v>
                </c:pt>
                <c:pt idx="612">
                  <c:v>2.8638059999999999</c:v>
                </c:pt>
                <c:pt idx="613">
                  <c:v>2.871435</c:v>
                </c:pt>
                <c:pt idx="614">
                  <c:v>2.878212</c:v>
                </c:pt>
                <c:pt idx="615">
                  <c:v>2.8702960000000002</c:v>
                </c:pt>
                <c:pt idx="616">
                  <c:v>2.865408</c:v>
                </c:pt>
                <c:pt idx="617">
                  <c:v>2.856563</c:v>
                </c:pt>
                <c:pt idx="618">
                  <c:v>2.8277030000000001</c:v>
                </c:pt>
                <c:pt idx="619">
                  <c:v>2.8113630000000001</c:v>
                </c:pt>
                <c:pt idx="620">
                  <c:v>2.7889550000000001</c:v>
                </c:pt>
                <c:pt idx="621">
                  <c:v>2.775137</c:v>
                </c:pt>
                <c:pt idx="622">
                  <c:v>2.7580789999999999</c:v>
                </c:pt>
                <c:pt idx="623">
                  <c:v>2.7445970000000002</c:v>
                </c:pt>
                <c:pt idx="624">
                  <c:v>2.7188479999999999</c:v>
                </c:pt>
                <c:pt idx="625">
                  <c:v>2.6911330000000002</c:v>
                </c:pt>
                <c:pt idx="626">
                  <c:v>2.6858819999999999</c:v>
                </c:pt>
                <c:pt idx="627">
                  <c:v>2.665508</c:v>
                </c:pt>
                <c:pt idx="628">
                  <c:v>2.6487759999999998</c:v>
                </c:pt>
                <c:pt idx="629">
                  <c:v>2.6226159999999998</c:v>
                </c:pt>
                <c:pt idx="630">
                  <c:v>2.6014439999999999</c:v>
                </c:pt>
                <c:pt idx="631">
                  <c:v>2.583145</c:v>
                </c:pt>
                <c:pt idx="632">
                  <c:v>2.577172</c:v>
                </c:pt>
                <c:pt idx="633">
                  <c:v>2.5452309999999998</c:v>
                </c:pt>
                <c:pt idx="634">
                  <c:v>2.5333589999999999</c:v>
                </c:pt>
                <c:pt idx="635">
                  <c:v>2.5089670000000002</c:v>
                </c:pt>
                <c:pt idx="636">
                  <c:v>2.5005670000000002</c:v>
                </c:pt>
                <c:pt idx="637">
                  <c:v>2.4695130000000001</c:v>
                </c:pt>
                <c:pt idx="638">
                  <c:v>2.4436369999999998</c:v>
                </c:pt>
                <c:pt idx="639">
                  <c:v>2.4253740000000001</c:v>
                </c:pt>
                <c:pt idx="640">
                  <c:v>2.4682300000000001</c:v>
                </c:pt>
                <c:pt idx="641">
                  <c:v>2.4361619999999999</c:v>
                </c:pt>
                <c:pt idx="642">
                  <c:v>2.420674</c:v>
                </c:pt>
                <c:pt idx="643">
                  <c:v>2.4280529999999998</c:v>
                </c:pt>
                <c:pt idx="644">
                  <c:v>2.3858429999999999</c:v>
                </c:pt>
                <c:pt idx="645">
                  <c:v>2.382387</c:v>
                </c:pt>
                <c:pt idx="646">
                  <c:v>2.3470070000000001</c:v>
                </c:pt>
                <c:pt idx="647">
                  <c:v>2.3460969999999999</c:v>
                </c:pt>
                <c:pt idx="648">
                  <c:v>2.314851</c:v>
                </c:pt>
                <c:pt idx="649">
                  <c:v>2.312859</c:v>
                </c:pt>
                <c:pt idx="650">
                  <c:v>2.300443</c:v>
                </c:pt>
                <c:pt idx="651">
                  <c:v>2.295477</c:v>
                </c:pt>
                <c:pt idx="652">
                  <c:v>2.3053219999999999</c:v>
                </c:pt>
                <c:pt idx="653">
                  <c:v>2.3100019999999999</c:v>
                </c:pt>
                <c:pt idx="654">
                  <c:v>2.308176</c:v>
                </c:pt>
                <c:pt idx="655">
                  <c:v>2.298781</c:v>
                </c:pt>
                <c:pt idx="656">
                  <c:v>2.3072659999999998</c:v>
                </c:pt>
                <c:pt idx="657">
                  <c:v>2.2961719999999999</c:v>
                </c:pt>
                <c:pt idx="658">
                  <c:v>2.3059159999999999</c:v>
                </c:pt>
                <c:pt idx="659">
                  <c:v>2.3021060000000002</c:v>
                </c:pt>
                <c:pt idx="660">
                  <c:v>2.3010999999999999</c:v>
                </c:pt>
                <c:pt idx="661">
                  <c:v>2.3137639999999999</c:v>
                </c:pt>
                <c:pt idx="662">
                  <c:v>2.327604</c:v>
                </c:pt>
                <c:pt idx="663">
                  <c:v>2.3265630000000002</c:v>
                </c:pt>
                <c:pt idx="664">
                  <c:v>2.3253620000000002</c:v>
                </c:pt>
                <c:pt idx="665">
                  <c:v>2.3323689999999999</c:v>
                </c:pt>
                <c:pt idx="666">
                  <c:v>2.340767</c:v>
                </c:pt>
                <c:pt idx="667">
                  <c:v>2.3321139999999998</c:v>
                </c:pt>
                <c:pt idx="668">
                  <c:v>2.3309009999999999</c:v>
                </c:pt>
                <c:pt idx="669">
                  <c:v>2.3445209999999999</c:v>
                </c:pt>
                <c:pt idx="670">
                  <c:v>2.3443480000000001</c:v>
                </c:pt>
                <c:pt idx="671">
                  <c:v>2.331566</c:v>
                </c:pt>
                <c:pt idx="672">
                  <c:v>2.3363049999999999</c:v>
                </c:pt>
                <c:pt idx="673">
                  <c:v>2.3340809999999999</c:v>
                </c:pt>
                <c:pt idx="674">
                  <c:v>2.3509340000000001</c:v>
                </c:pt>
                <c:pt idx="675">
                  <c:v>2.3361429999999999</c:v>
                </c:pt>
                <c:pt idx="676">
                  <c:v>2.3262209999999999</c:v>
                </c:pt>
                <c:pt idx="677">
                  <c:v>2.3305169999999999</c:v>
                </c:pt>
                <c:pt idx="678">
                  <c:v>2.337612</c:v>
                </c:pt>
                <c:pt idx="679">
                  <c:v>2.3394080000000002</c:v>
                </c:pt>
                <c:pt idx="680">
                  <c:v>2.3076370000000002</c:v>
                </c:pt>
                <c:pt idx="681">
                  <c:v>2.3072010000000001</c:v>
                </c:pt>
                <c:pt idx="682">
                  <c:v>2.3131979999999999</c:v>
                </c:pt>
                <c:pt idx="683">
                  <c:v>2.308068</c:v>
                </c:pt>
                <c:pt idx="684">
                  <c:v>2.2825479999999998</c:v>
                </c:pt>
                <c:pt idx="685">
                  <c:v>2.280227</c:v>
                </c:pt>
                <c:pt idx="686">
                  <c:v>2.2862819999999999</c:v>
                </c:pt>
                <c:pt idx="687">
                  <c:v>2.277936</c:v>
                </c:pt>
                <c:pt idx="688">
                  <c:v>2.2568489999999999</c:v>
                </c:pt>
                <c:pt idx="689">
                  <c:v>2.2495530000000001</c:v>
                </c:pt>
                <c:pt idx="690">
                  <c:v>2.2470650000000001</c:v>
                </c:pt>
                <c:pt idx="691">
                  <c:v>2.2522129999999998</c:v>
                </c:pt>
                <c:pt idx="692">
                  <c:v>2.29209</c:v>
                </c:pt>
                <c:pt idx="693">
                  <c:v>2.2356690000000001</c:v>
                </c:pt>
                <c:pt idx="694">
                  <c:v>2.2343090000000001</c:v>
                </c:pt>
                <c:pt idx="695">
                  <c:v>2.2360549999999999</c:v>
                </c:pt>
                <c:pt idx="696">
                  <c:v>2.2360350000000002</c:v>
                </c:pt>
                <c:pt idx="697">
                  <c:v>2.1867619999999999</c:v>
                </c:pt>
                <c:pt idx="698">
                  <c:v>2.20438</c:v>
                </c:pt>
                <c:pt idx="699">
                  <c:v>2.206591</c:v>
                </c:pt>
                <c:pt idx="700">
                  <c:v>2.2090000000000001</c:v>
                </c:pt>
                <c:pt idx="701">
                  <c:v>2.1353939999999998</c:v>
                </c:pt>
                <c:pt idx="702">
                  <c:v>2.1653579999999999</c:v>
                </c:pt>
                <c:pt idx="703">
                  <c:v>2.1618339999999998</c:v>
                </c:pt>
                <c:pt idx="704">
                  <c:v>2.2014520000000002</c:v>
                </c:pt>
                <c:pt idx="705">
                  <c:v>2.1935760000000002</c:v>
                </c:pt>
                <c:pt idx="706">
                  <c:v>2.1385869999999998</c:v>
                </c:pt>
                <c:pt idx="707">
                  <c:v>2.141302</c:v>
                </c:pt>
                <c:pt idx="708">
                  <c:v>2.1589</c:v>
                </c:pt>
                <c:pt idx="709">
                  <c:v>2.1402540000000001</c:v>
                </c:pt>
                <c:pt idx="710">
                  <c:v>2.0885159999999998</c:v>
                </c:pt>
                <c:pt idx="711">
                  <c:v>2.0840260000000002</c:v>
                </c:pt>
                <c:pt idx="712">
                  <c:v>2.0752429999999999</c:v>
                </c:pt>
                <c:pt idx="713">
                  <c:v>2.061283</c:v>
                </c:pt>
                <c:pt idx="714">
                  <c:v>2.0152000000000001</c:v>
                </c:pt>
                <c:pt idx="715">
                  <c:v>1.989654</c:v>
                </c:pt>
                <c:pt idx="716">
                  <c:v>2.000966</c:v>
                </c:pt>
                <c:pt idx="717">
                  <c:v>2.0393910000000002</c:v>
                </c:pt>
                <c:pt idx="718">
                  <c:v>2.0728460000000002</c:v>
                </c:pt>
                <c:pt idx="719">
                  <c:v>1.9930540000000001</c:v>
                </c:pt>
                <c:pt idx="720">
                  <c:v>2.0062199999999999</c:v>
                </c:pt>
                <c:pt idx="721">
                  <c:v>2.0258280000000002</c:v>
                </c:pt>
                <c:pt idx="722">
                  <c:v>2.0729380000000002</c:v>
                </c:pt>
                <c:pt idx="723">
                  <c:v>2.0526330000000002</c:v>
                </c:pt>
                <c:pt idx="724">
                  <c:v>2.0782370000000001</c:v>
                </c:pt>
                <c:pt idx="725">
                  <c:v>2.0806420000000001</c:v>
                </c:pt>
                <c:pt idx="726">
                  <c:v>2.1819860000000002</c:v>
                </c:pt>
                <c:pt idx="727">
                  <c:v>2.196882</c:v>
                </c:pt>
                <c:pt idx="728">
                  <c:v>2.0804520000000002</c:v>
                </c:pt>
                <c:pt idx="729">
                  <c:v>2.0671309999999998</c:v>
                </c:pt>
                <c:pt idx="730">
                  <c:v>2.197155</c:v>
                </c:pt>
                <c:pt idx="731">
                  <c:v>2.1870280000000002</c:v>
                </c:pt>
                <c:pt idx="732">
                  <c:v>2.0889829999999998</c:v>
                </c:pt>
                <c:pt idx="733">
                  <c:v>2.0794109999999999</c:v>
                </c:pt>
                <c:pt idx="734">
                  <c:v>2.071847</c:v>
                </c:pt>
                <c:pt idx="735">
                  <c:v>2.0672730000000001</c:v>
                </c:pt>
                <c:pt idx="736">
                  <c:v>1.8999680000000001</c:v>
                </c:pt>
                <c:pt idx="737">
                  <c:v>1.901834</c:v>
                </c:pt>
                <c:pt idx="738">
                  <c:v>1.916461</c:v>
                </c:pt>
                <c:pt idx="739">
                  <c:v>1.9162159999999999</c:v>
                </c:pt>
                <c:pt idx="740">
                  <c:v>1.843739</c:v>
                </c:pt>
                <c:pt idx="741">
                  <c:v>1.8518129999999999</c:v>
                </c:pt>
                <c:pt idx="742">
                  <c:v>1.9274370000000001</c:v>
                </c:pt>
                <c:pt idx="743">
                  <c:v>2.0377550000000002</c:v>
                </c:pt>
                <c:pt idx="744">
                  <c:v>2.050122</c:v>
                </c:pt>
                <c:pt idx="745">
                  <c:v>2.1219489999999999</c:v>
                </c:pt>
                <c:pt idx="746">
                  <c:v>2.2398539999999998</c:v>
                </c:pt>
                <c:pt idx="747">
                  <c:v>2.2328260000000002</c:v>
                </c:pt>
                <c:pt idx="748">
                  <c:v>2.2553700000000001</c:v>
                </c:pt>
                <c:pt idx="749">
                  <c:v>2.2504569999999999</c:v>
                </c:pt>
                <c:pt idx="750">
                  <c:v>2.137435</c:v>
                </c:pt>
                <c:pt idx="751">
                  <c:v>2.1066150000000001</c:v>
                </c:pt>
                <c:pt idx="752">
                  <c:v>2.1875960000000001</c:v>
                </c:pt>
                <c:pt idx="753">
                  <c:v>2.2133289999999999</c:v>
                </c:pt>
                <c:pt idx="754">
                  <c:v>2.074643</c:v>
                </c:pt>
                <c:pt idx="755">
                  <c:v>1.969444</c:v>
                </c:pt>
                <c:pt idx="756">
                  <c:v>1.8030360000000001</c:v>
                </c:pt>
                <c:pt idx="757">
                  <c:v>1.7716320000000001</c:v>
                </c:pt>
                <c:pt idx="758">
                  <c:v>1.592049</c:v>
                </c:pt>
                <c:pt idx="759">
                  <c:v>1.504499</c:v>
                </c:pt>
                <c:pt idx="760">
                  <c:v>1.212299</c:v>
                </c:pt>
                <c:pt idx="761">
                  <c:v>0.99558899999999995</c:v>
                </c:pt>
                <c:pt idx="762">
                  <c:v>0.92637199999999997</c:v>
                </c:pt>
                <c:pt idx="763">
                  <c:v>0.90599600000000002</c:v>
                </c:pt>
                <c:pt idx="764">
                  <c:v>0.91054299999999999</c:v>
                </c:pt>
                <c:pt idx="765">
                  <c:v>0.89912000000000003</c:v>
                </c:pt>
                <c:pt idx="766">
                  <c:v>0.91516399999999998</c:v>
                </c:pt>
                <c:pt idx="767">
                  <c:v>0.90287300000000004</c:v>
                </c:pt>
                <c:pt idx="768">
                  <c:v>0.91911500000000002</c:v>
                </c:pt>
                <c:pt idx="769">
                  <c:v>0.90029199999999998</c:v>
                </c:pt>
                <c:pt idx="770">
                  <c:v>0.91129099999999996</c:v>
                </c:pt>
                <c:pt idx="771">
                  <c:v>0.89865300000000004</c:v>
                </c:pt>
                <c:pt idx="772">
                  <c:v>0.90361999999999998</c:v>
                </c:pt>
                <c:pt idx="773">
                  <c:v>0.89319599999999999</c:v>
                </c:pt>
                <c:pt idx="774">
                  <c:v>0.90292700000000004</c:v>
                </c:pt>
                <c:pt idx="775">
                  <c:v>0.89119499999999996</c:v>
                </c:pt>
                <c:pt idx="776">
                  <c:v>0.89644400000000002</c:v>
                </c:pt>
                <c:pt idx="777">
                  <c:v>0.90497700000000003</c:v>
                </c:pt>
                <c:pt idx="778">
                  <c:v>0.89891299999999996</c:v>
                </c:pt>
                <c:pt idx="779">
                  <c:v>0.88060499999999997</c:v>
                </c:pt>
                <c:pt idx="780">
                  <c:v>0.88975700000000002</c:v>
                </c:pt>
                <c:pt idx="781">
                  <c:v>0.88872099999999998</c:v>
                </c:pt>
                <c:pt idx="782">
                  <c:v>0.88648300000000002</c:v>
                </c:pt>
                <c:pt idx="783">
                  <c:v>0.88242600000000004</c:v>
                </c:pt>
                <c:pt idx="784">
                  <c:v>0.89360899999999999</c:v>
                </c:pt>
                <c:pt idx="785">
                  <c:v>0.884297</c:v>
                </c:pt>
                <c:pt idx="786">
                  <c:v>0.89443700000000004</c:v>
                </c:pt>
                <c:pt idx="787">
                  <c:v>0.88906499999999999</c:v>
                </c:pt>
                <c:pt idx="788">
                  <c:v>0.89708900000000003</c:v>
                </c:pt>
                <c:pt idx="789">
                  <c:v>0.88182199999999999</c:v>
                </c:pt>
                <c:pt idx="790">
                  <c:v>0.89429400000000003</c:v>
                </c:pt>
                <c:pt idx="791">
                  <c:v>0.88004700000000002</c:v>
                </c:pt>
                <c:pt idx="792">
                  <c:v>0.883544</c:v>
                </c:pt>
                <c:pt idx="793">
                  <c:v>0.87161</c:v>
                </c:pt>
                <c:pt idx="794">
                  <c:v>0.90081</c:v>
                </c:pt>
                <c:pt idx="795">
                  <c:v>0.87839999999999996</c:v>
                </c:pt>
                <c:pt idx="796">
                  <c:v>0.89424499999999996</c:v>
                </c:pt>
                <c:pt idx="797">
                  <c:v>0.88132299999999997</c:v>
                </c:pt>
                <c:pt idx="798">
                  <c:v>0.92305800000000005</c:v>
                </c:pt>
                <c:pt idx="799">
                  <c:v>0.89115800000000001</c:v>
                </c:pt>
                <c:pt idx="800">
                  <c:v>0.88869200000000004</c:v>
                </c:pt>
                <c:pt idx="801">
                  <c:v>0.882436</c:v>
                </c:pt>
                <c:pt idx="802">
                  <c:v>0.88346400000000003</c:v>
                </c:pt>
                <c:pt idx="803">
                  <c:v>0.87989300000000004</c:v>
                </c:pt>
                <c:pt idx="804">
                  <c:v>0.89159600000000006</c:v>
                </c:pt>
                <c:pt idx="805">
                  <c:v>0.89083100000000004</c:v>
                </c:pt>
                <c:pt idx="806">
                  <c:v>0.88655600000000001</c:v>
                </c:pt>
                <c:pt idx="807">
                  <c:v>0.88404400000000005</c:v>
                </c:pt>
                <c:pt idx="808">
                  <c:v>0.88197800000000004</c:v>
                </c:pt>
                <c:pt idx="809">
                  <c:v>0.87019299999999999</c:v>
                </c:pt>
                <c:pt idx="810">
                  <c:v>0.88806099999999999</c:v>
                </c:pt>
                <c:pt idx="811">
                  <c:v>0.86987400000000004</c:v>
                </c:pt>
                <c:pt idx="812">
                  <c:v>0.89067099999999999</c:v>
                </c:pt>
                <c:pt idx="813">
                  <c:v>0.86861500000000003</c:v>
                </c:pt>
                <c:pt idx="814">
                  <c:v>0.88723300000000005</c:v>
                </c:pt>
                <c:pt idx="815">
                  <c:v>0.87289600000000001</c:v>
                </c:pt>
                <c:pt idx="816">
                  <c:v>0.87358899999999995</c:v>
                </c:pt>
                <c:pt idx="817">
                  <c:v>0.86350899999999997</c:v>
                </c:pt>
                <c:pt idx="818">
                  <c:v>0.86572000000000005</c:v>
                </c:pt>
                <c:pt idx="819">
                  <c:v>0.86629400000000001</c:v>
                </c:pt>
                <c:pt idx="820">
                  <c:v>0.87104199999999998</c:v>
                </c:pt>
                <c:pt idx="821">
                  <c:v>0.86470000000000002</c:v>
                </c:pt>
                <c:pt idx="822">
                  <c:v>0.87396600000000002</c:v>
                </c:pt>
                <c:pt idx="823">
                  <c:v>0.87305999999999995</c:v>
                </c:pt>
                <c:pt idx="824">
                  <c:v>0.87860799999999994</c:v>
                </c:pt>
                <c:pt idx="825">
                  <c:v>0.86594899999999997</c:v>
                </c:pt>
                <c:pt idx="826">
                  <c:v>0.86709899999999995</c:v>
                </c:pt>
                <c:pt idx="827">
                  <c:v>0.86588100000000001</c:v>
                </c:pt>
                <c:pt idx="828">
                  <c:v>0.87391099999999999</c:v>
                </c:pt>
                <c:pt idx="829">
                  <c:v>0.87822</c:v>
                </c:pt>
                <c:pt idx="830">
                  <c:v>0.87492899999999996</c:v>
                </c:pt>
                <c:pt idx="831">
                  <c:v>0.86037799999999998</c:v>
                </c:pt>
                <c:pt idx="832">
                  <c:v>0.87621300000000002</c:v>
                </c:pt>
                <c:pt idx="833">
                  <c:v>0.89237200000000005</c:v>
                </c:pt>
                <c:pt idx="834">
                  <c:v>0.88045600000000002</c:v>
                </c:pt>
                <c:pt idx="835">
                  <c:v>0.86234699999999997</c:v>
                </c:pt>
                <c:pt idx="836">
                  <c:v>0.86652499999999999</c:v>
                </c:pt>
                <c:pt idx="837">
                  <c:v>0.86320600000000003</c:v>
                </c:pt>
                <c:pt idx="838">
                  <c:v>0.87065599999999999</c:v>
                </c:pt>
                <c:pt idx="839">
                  <c:v>0.86375500000000005</c:v>
                </c:pt>
                <c:pt idx="840">
                  <c:v>0.87686799999999998</c:v>
                </c:pt>
                <c:pt idx="841">
                  <c:v>0.86568500000000004</c:v>
                </c:pt>
                <c:pt idx="842">
                  <c:v>0.87820500000000001</c:v>
                </c:pt>
                <c:pt idx="843">
                  <c:v>0.87082000000000004</c:v>
                </c:pt>
                <c:pt idx="844">
                  <c:v>0.86805100000000002</c:v>
                </c:pt>
                <c:pt idx="845">
                  <c:v>0.85594999999999999</c:v>
                </c:pt>
                <c:pt idx="846">
                  <c:v>0.86655899999999997</c:v>
                </c:pt>
                <c:pt idx="847">
                  <c:v>0.85255599999999998</c:v>
                </c:pt>
                <c:pt idx="848">
                  <c:v>0.86080199999999996</c:v>
                </c:pt>
                <c:pt idx="849">
                  <c:v>0.85608399999999996</c:v>
                </c:pt>
                <c:pt idx="850">
                  <c:v>0.87588600000000005</c:v>
                </c:pt>
                <c:pt idx="851">
                  <c:v>0.87116199999999999</c:v>
                </c:pt>
                <c:pt idx="852">
                  <c:v>0.86696200000000001</c:v>
                </c:pt>
                <c:pt idx="853">
                  <c:v>0.85553400000000002</c:v>
                </c:pt>
                <c:pt idx="854">
                  <c:v>0.86401499999999998</c:v>
                </c:pt>
                <c:pt idx="855">
                  <c:v>0.85749799999999998</c:v>
                </c:pt>
                <c:pt idx="856">
                  <c:v>0.86631999999999998</c:v>
                </c:pt>
                <c:pt idx="857">
                  <c:v>0.85656100000000002</c:v>
                </c:pt>
                <c:pt idx="858">
                  <c:v>0.86003399999999997</c:v>
                </c:pt>
                <c:pt idx="859">
                  <c:v>0.85719199999999995</c:v>
                </c:pt>
                <c:pt idx="860">
                  <c:v>0.85368100000000002</c:v>
                </c:pt>
                <c:pt idx="861">
                  <c:v>0.84543900000000005</c:v>
                </c:pt>
                <c:pt idx="862">
                  <c:v>0.86136699999999999</c:v>
                </c:pt>
                <c:pt idx="863">
                  <c:v>0.84385699999999997</c:v>
                </c:pt>
                <c:pt idx="864">
                  <c:v>0.85103300000000004</c:v>
                </c:pt>
                <c:pt idx="865">
                  <c:v>0.83935599999999999</c:v>
                </c:pt>
                <c:pt idx="866">
                  <c:v>0.84201700000000002</c:v>
                </c:pt>
                <c:pt idx="867">
                  <c:v>0.85152099999999997</c:v>
                </c:pt>
                <c:pt idx="868">
                  <c:v>0.85229900000000003</c:v>
                </c:pt>
                <c:pt idx="869">
                  <c:v>0.83895699999999995</c:v>
                </c:pt>
                <c:pt idx="870">
                  <c:v>0.84397699999999998</c:v>
                </c:pt>
                <c:pt idx="871">
                  <c:v>0.84107299999999996</c:v>
                </c:pt>
                <c:pt idx="872">
                  <c:v>0.85166399999999998</c:v>
                </c:pt>
                <c:pt idx="873">
                  <c:v>0.84251100000000001</c:v>
                </c:pt>
                <c:pt idx="874">
                  <c:v>0.850997</c:v>
                </c:pt>
                <c:pt idx="875">
                  <c:v>0.84535700000000003</c:v>
                </c:pt>
                <c:pt idx="876">
                  <c:v>0.85308200000000001</c:v>
                </c:pt>
                <c:pt idx="877">
                  <c:v>0.84567899999999996</c:v>
                </c:pt>
                <c:pt idx="878">
                  <c:v>0.84594000000000003</c:v>
                </c:pt>
                <c:pt idx="879">
                  <c:v>0.84702200000000005</c:v>
                </c:pt>
                <c:pt idx="880">
                  <c:v>0.85021800000000003</c:v>
                </c:pt>
                <c:pt idx="881">
                  <c:v>0.85355400000000003</c:v>
                </c:pt>
                <c:pt idx="882">
                  <c:v>0.84196700000000002</c:v>
                </c:pt>
                <c:pt idx="883">
                  <c:v>0.83964899999999998</c:v>
                </c:pt>
                <c:pt idx="884">
                  <c:v>0.83965100000000004</c:v>
                </c:pt>
                <c:pt idx="885">
                  <c:v>0.84519200000000005</c:v>
                </c:pt>
                <c:pt idx="886">
                  <c:v>0.84602599999999994</c:v>
                </c:pt>
                <c:pt idx="887">
                  <c:v>0.83735800000000005</c:v>
                </c:pt>
                <c:pt idx="888">
                  <c:v>0.83796800000000005</c:v>
                </c:pt>
                <c:pt idx="889">
                  <c:v>0.83597900000000003</c:v>
                </c:pt>
                <c:pt idx="890">
                  <c:v>0.83463500000000002</c:v>
                </c:pt>
                <c:pt idx="891">
                  <c:v>0.83919600000000005</c:v>
                </c:pt>
                <c:pt idx="892">
                  <c:v>0.84401999999999999</c:v>
                </c:pt>
                <c:pt idx="893">
                  <c:v>0.84052800000000005</c:v>
                </c:pt>
                <c:pt idx="894">
                  <c:v>0.84056600000000004</c:v>
                </c:pt>
                <c:pt idx="895">
                  <c:v>0.84238000000000002</c:v>
                </c:pt>
                <c:pt idx="896">
                  <c:v>0.83628100000000005</c:v>
                </c:pt>
                <c:pt idx="897">
                  <c:v>0.82890399999999997</c:v>
                </c:pt>
                <c:pt idx="898">
                  <c:v>0.83328899999999995</c:v>
                </c:pt>
                <c:pt idx="899">
                  <c:v>0.83009999999999995</c:v>
                </c:pt>
                <c:pt idx="900">
                  <c:v>0.83867499999999995</c:v>
                </c:pt>
                <c:pt idx="901">
                  <c:v>0.83087200000000005</c:v>
                </c:pt>
                <c:pt idx="902">
                  <c:v>0.85417399999999999</c:v>
                </c:pt>
                <c:pt idx="903">
                  <c:v>0.84890900000000002</c:v>
                </c:pt>
                <c:pt idx="904">
                  <c:v>0.84940899999999997</c:v>
                </c:pt>
                <c:pt idx="905">
                  <c:v>0.832009</c:v>
                </c:pt>
                <c:pt idx="906">
                  <c:v>0.83432499999999998</c:v>
                </c:pt>
                <c:pt idx="907">
                  <c:v>0.83605399999999996</c:v>
                </c:pt>
                <c:pt idx="908">
                  <c:v>0.83415600000000001</c:v>
                </c:pt>
                <c:pt idx="909">
                  <c:v>0.82445100000000004</c:v>
                </c:pt>
                <c:pt idx="910">
                  <c:v>0.82588399999999995</c:v>
                </c:pt>
                <c:pt idx="911">
                  <c:v>0.81592600000000004</c:v>
                </c:pt>
                <c:pt idx="912">
                  <c:v>0.82006199999999996</c:v>
                </c:pt>
                <c:pt idx="913">
                  <c:v>0.815465</c:v>
                </c:pt>
                <c:pt idx="914">
                  <c:v>0.82898899999999998</c:v>
                </c:pt>
                <c:pt idx="915">
                  <c:v>0.81822700000000004</c:v>
                </c:pt>
                <c:pt idx="916">
                  <c:v>0.82474999999999998</c:v>
                </c:pt>
                <c:pt idx="917">
                  <c:v>0.81399600000000005</c:v>
                </c:pt>
                <c:pt idx="918">
                  <c:v>0.82479599999999997</c:v>
                </c:pt>
                <c:pt idx="919">
                  <c:v>0.82444799999999996</c:v>
                </c:pt>
                <c:pt idx="920">
                  <c:v>0.82457400000000003</c:v>
                </c:pt>
                <c:pt idx="921">
                  <c:v>0.81231500000000001</c:v>
                </c:pt>
                <c:pt idx="922">
                  <c:v>0.81528199999999995</c:v>
                </c:pt>
                <c:pt idx="923">
                  <c:v>0.80954000000000004</c:v>
                </c:pt>
                <c:pt idx="924">
                  <c:v>0.81952899999999995</c:v>
                </c:pt>
                <c:pt idx="925">
                  <c:v>0.81514399999999998</c:v>
                </c:pt>
                <c:pt idx="926">
                  <c:v>0.81773499999999999</c:v>
                </c:pt>
                <c:pt idx="927">
                  <c:v>0.80952599999999997</c:v>
                </c:pt>
                <c:pt idx="928">
                  <c:v>0.82294400000000001</c:v>
                </c:pt>
                <c:pt idx="929">
                  <c:v>0.81096800000000002</c:v>
                </c:pt>
                <c:pt idx="930">
                  <c:v>0.81117899999999998</c:v>
                </c:pt>
                <c:pt idx="931">
                  <c:v>0.81223500000000004</c:v>
                </c:pt>
                <c:pt idx="932">
                  <c:v>0.81530800000000003</c:v>
                </c:pt>
                <c:pt idx="933">
                  <c:v>0.81830000000000003</c:v>
                </c:pt>
                <c:pt idx="934">
                  <c:v>0.810921</c:v>
                </c:pt>
                <c:pt idx="935">
                  <c:v>0.80233399999999999</c:v>
                </c:pt>
                <c:pt idx="936">
                  <c:v>0.80907300000000004</c:v>
                </c:pt>
                <c:pt idx="937">
                  <c:v>0.80344700000000002</c:v>
                </c:pt>
                <c:pt idx="938">
                  <c:v>0.810697</c:v>
                </c:pt>
                <c:pt idx="939">
                  <c:v>0.80296900000000004</c:v>
                </c:pt>
                <c:pt idx="940">
                  <c:v>0.80673899999999998</c:v>
                </c:pt>
                <c:pt idx="941">
                  <c:v>0.798095</c:v>
                </c:pt>
                <c:pt idx="942">
                  <c:v>0.80848699999999996</c:v>
                </c:pt>
                <c:pt idx="943">
                  <c:v>0.798072</c:v>
                </c:pt>
                <c:pt idx="944">
                  <c:v>0.80815300000000001</c:v>
                </c:pt>
                <c:pt idx="945">
                  <c:v>0.80035800000000001</c:v>
                </c:pt>
                <c:pt idx="946">
                  <c:v>0.80267500000000003</c:v>
                </c:pt>
                <c:pt idx="947">
                  <c:v>0.80572699999999997</c:v>
                </c:pt>
                <c:pt idx="948">
                  <c:v>0.79649599999999998</c:v>
                </c:pt>
                <c:pt idx="949">
                  <c:v>0.79862</c:v>
                </c:pt>
                <c:pt idx="950">
                  <c:v>0.805705</c:v>
                </c:pt>
                <c:pt idx="951">
                  <c:v>0.80801199999999995</c:v>
                </c:pt>
                <c:pt idx="952">
                  <c:v>0.80822000000000005</c:v>
                </c:pt>
                <c:pt idx="953">
                  <c:v>0.79926799999999998</c:v>
                </c:pt>
                <c:pt idx="954">
                  <c:v>0.81676300000000002</c:v>
                </c:pt>
                <c:pt idx="955">
                  <c:v>0.81196199999999996</c:v>
                </c:pt>
                <c:pt idx="956">
                  <c:v>0.81213599999999997</c:v>
                </c:pt>
                <c:pt idx="957">
                  <c:v>0.80789599999999995</c:v>
                </c:pt>
                <c:pt idx="958">
                  <c:v>0.80939099999999997</c:v>
                </c:pt>
                <c:pt idx="959">
                  <c:v>0.80797300000000005</c:v>
                </c:pt>
                <c:pt idx="960">
                  <c:v>0.81096999999999997</c:v>
                </c:pt>
                <c:pt idx="961">
                  <c:v>0.79497200000000001</c:v>
                </c:pt>
                <c:pt idx="962">
                  <c:v>0.80130900000000005</c:v>
                </c:pt>
                <c:pt idx="963">
                  <c:v>0.79158499999999998</c:v>
                </c:pt>
                <c:pt idx="964">
                  <c:v>0.79217499999999996</c:v>
                </c:pt>
                <c:pt idx="965">
                  <c:v>0.78609300000000004</c:v>
                </c:pt>
                <c:pt idx="966">
                  <c:v>0.79601100000000002</c:v>
                </c:pt>
                <c:pt idx="967">
                  <c:v>0.78274999999999995</c:v>
                </c:pt>
                <c:pt idx="968">
                  <c:v>0.78741000000000005</c:v>
                </c:pt>
                <c:pt idx="969">
                  <c:v>0.78303</c:v>
                </c:pt>
                <c:pt idx="970">
                  <c:v>0.79006900000000002</c:v>
                </c:pt>
                <c:pt idx="971">
                  <c:v>0.78908999999999996</c:v>
                </c:pt>
                <c:pt idx="972">
                  <c:v>0.78609399999999996</c:v>
                </c:pt>
                <c:pt idx="973">
                  <c:v>0.77621600000000002</c:v>
                </c:pt>
                <c:pt idx="974">
                  <c:v>0.76821600000000001</c:v>
                </c:pt>
                <c:pt idx="975">
                  <c:v>0.76998200000000006</c:v>
                </c:pt>
                <c:pt idx="976">
                  <c:v>0.77280700000000002</c:v>
                </c:pt>
                <c:pt idx="977">
                  <c:v>0.77456100000000006</c:v>
                </c:pt>
                <c:pt idx="978">
                  <c:v>0.77759100000000003</c:v>
                </c:pt>
                <c:pt idx="979">
                  <c:v>0.77626099999999998</c:v>
                </c:pt>
                <c:pt idx="980">
                  <c:v>0.77868400000000004</c:v>
                </c:pt>
                <c:pt idx="981">
                  <c:v>0.78036099999999997</c:v>
                </c:pt>
                <c:pt idx="982">
                  <c:v>0.77615000000000001</c:v>
                </c:pt>
                <c:pt idx="983">
                  <c:v>0.76275499999999996</c:v>
                </c:pt>
                <c:pt idx="984">
                  <c:v>0.773123</c:v>
                </c:pt>
                <c:pt idx="985">
                  <c:v>0.76489300000000005</c:v>
                </c:pt>
                <c:pt idx="986">
                  <c:v>0.77189200000000002</c:v>
                </c:pt>
                <c:pt idx="987">
                  <c:v>0.75797899999999996</c:v>
                </c:pt>
                <c:pt idx="988">
                  <c:v>0.76581100000000002</c:v>
                </c:pt>
                <c:pt idx="989">
                  <c:v>0.75994899999999999</c:v>
                </c:pt>
                <c:pt idx="990">
                  <c:v>0.77405800000000002</c:v>
                </c:pt>
                <c:pt idx="991">
                  <c:v>0.75901200000000002</c:v>
                </c:pt>
                <c:pt idx="992">
                  <c:v>0.76481399999999999</c:v>
                </c:pt>
                <c:pt idx="993">
                  <c:v>0.75486900000000001</c:v>
                </c:pt>
                <c:pt idx="994">
                  <c:v>0.76174299999999995</c:v>
                </c:pt>
                <c:pt idx="995">
                  <c:v>0.75247200000000003</c:v>
                </c:pt>
                <c:pt idx="996">
                  <c:v>0.76152399999999998</c:v>
                </c:pt>
                <c:pt idx="997">
                  <c:v>0.75083100000000003</c:v>
                </c:pt>
                <c:pt idx="998">
                  <c:v>0.75619899999999995</c:v>
                </c:pt>
                <c:pt idx="999">
                  <c:v>0.75200400000000001</c:v>
                </c:pt>
                <c:pt idx="1000">
                  <c:v>0.75968500000000005</c:v>
                </c:pt>
                <c:pt idx="1001">
                  <c:v>0.75224299999999999</c:v>
                </c:pt>
                <c:pt idx="1002">
                  <c:v>0.75544500000000003</c:v>
                </c:pt>
                <c:pt idx="1003">
                  <c:v>0.75684099999999999</c:v>
                </c:pt>
                <c:pt idx="1004">
                  <c:v>0.77705900000000006</c:v>
                </c:pt>
                <c:pt idx="1005">
                  <c:v>0.75411899999999998</c:v>
                </c:pt>
                <c:pt idx="1006">
                  <c:v>0.75683199999999995</c:v>
                </c:pt>
                <c:pt idx="1007">
                  <c:v>0.77299499999999999</c:v>
                </c:pt>
                <c:pt idx="1008">
                  <c:v>0.76797800000000005</c:v>
                </c:pt>
                <c:pt idx="1009">
                  <c:v>0.75509099999999996</c:v>
                </c:pt>
                <c:pt idx="1010">
                  <c:v>0.75758999999999999</c:v>
                </c:pt>
                <c:pt idx="1011">
                  <c:v>0.751054</c:v>
                </c:pt>
                <c:pt idx="1012">
                  <c:v>0.75808299999999995</c:v>
                </c:pt>
                <c:pt idx="1013">
                  <c:v>0.74560000000000004</c:v>
                </c:pt>
                <c:pt idx="1014">
                  <c:v>0.74576100000000001</c:v>
                </c:pt>
                <c:pt idx="1015">
                  <c:v>0.74537100000000001</c:v>
                </c:pt>
                <c:pt idx="1016">
                  <c:v>0.74878400000000001</c:v>
                </c:pt>
                <c:pt idx="1017">
                  <c:v>0.74485100000000004</c:v>
                </c:pt>
                <c:pt idx="1018">
                  <c:v>0.75555600000000001</c:v>
                </c:pt>
                <c:pt idx="1019">
                  <c:v>0.738093</c:v>
                </c:pt>
                <c:pt idx="1020">
                  <c:v>0.75444599999999995</c:v>
                </c:pt>
                <c:pt idx="1021">
                  <c:v>0.74231400000000003</c:v>
                </c:pt>
                <c:pt idx="1022">
                  <c:v>0.74521000000000004</c:v>
                </c:pt>
                <c:pt idx="1023">
                  <c:v>0.73829999999999996</c:v>
                </c:pt>
                <c:pt idx="1024">
                  <c:v>0.75135300000000005</c:v>
                </c:pt>
                <c:pt idx="1025">
                  <c:v>0.74174200000000001</c:v>
                </c:pt>
                <c:pt idx="1026">
                  <c:v>0.75199199999999999</c:v>
                </c:pt>
                <c:pt idx="1027">
                  <c:v>0.73661200000000004</c:v>
                </c:pt>
                <c:pt idx="1028">
                  <c:v>0.73514699999999999</c:v>
                </c:pt>
                <c:pt idx="1029">
                  <c:v>0.74155899999999997</c:v>
                </c:pt>
                <c:pt idx="1030">
                  <c:v>0.746892</c:v>
                </c:pt>
                <c:pt idx="1031">
                  <c:v>0.738954</c:v>
                </c:pt>
                <c:pt idx="1032">
                  <c:v>0.74560199999999999</c:v>
                </c:pt>
                <c:pt idx="1033">
                  <c:v>0.74136999999999997</c:v>
                </c:pt>
                <c:pt idx="1034">
                  <c:v>0.74526599999999998</c:v>
                </c:pt>
                <c:pt idx="1035">
                  <c:v>0.737093</c:v>
                </c:pt>
                <c:pt idx="1036">
                  <c:v>0.74429599999999996</c:v>
                </c:pt>
                <c:pt idx="1037">
                  <c:v>0.73275299999999999</c:v>
                </c:pt>
                <c:pt idx="1038">
                  <c:v>0.74594800000000006</c:v>
                </c:pt>
                <c:pt idx="1039">
                  <c:v>0.73585400000000001</c:v>
                </c:pt>
                <c:pt idx="1040">
                  <c:v>0.74141299999999999</c:v>
                </c:pt>
                <c:pt idx="1041">
                  <c:v>0.73438999999999999</c:v>
                </c:pt>
                <c:pt idx="1042">
                  <c:v>0.74746000000000001</c:v>
                </c:pt>
                <c:pt idx="1043">
                  <c:v>0.73348100000000005</c:v>
                </c:pt>
                <c:pt idx="1044">
                  <c:v>0.747062</c:v>
                </c:pt>
                <c:pt idx="1045">
                  <c:v>0.72897500000000004</c:v>
                </c:pt>
                <c:pt idx="1046">
                  <c:v>0.733626</c:v>
                </c:pt>
                <c:pt idx="1047">
                  <c:v>0.72624999999999995</c:v>
                </c:pt>
                <c:pt idx="1048">
                  <c:v>0.73099999999999998</c:v>
                </c:pt>
                <c:pt idx="1049">
                  <c:v>0.71810499999999999</c:v>
                </c:pt>
                <c:pt idx="1050">
                  <c:v>0.72379199999999999</c:v>
                </c:pt>
                <c:pt idx="1051">
                  <c:v>0.72322200000000003</c:v>
                </c:pt>
                <c:pt idx="1052">
                  <c:v>0.73155300000000001</c:v>
                </c:pt>
                <c:pt idx="1053">
                  <c:v>0.71454700000000004</c:v>
                </c:pt>
                <c:pt idx="1054">
                  <c:v>0.720885</c:v>
                </c:pt>
                <c:pt idx="1055">
                  <c:v>0.71431599999999995</c:v>
                </c:pt>
                <c:pt idx="1056">
                  <c:v>0.73706899999999997</c:v>
                </c:pt>
                <c:pt idx="1057">
                  <c:v>0.72132499999999999</c:v>
                </c:pt>
                <c:pt idx="1058">
                  <c:v>0.72490200000000005</c:v>
                </c:pt>
                <c:pt idx="1059">
                  <c:v>0.73220200000000002</c:v>
                </c:pt>
                <c:pt idx="1060">
                  <c:v>0.73313600000000001</c:v>
                </c:pt>
                <c:pt idx="1061">
                  <c:v>0.72076099999999999</c:v>
                </c:pt>
                <c:pt idx="1062">
                  <c:v>0.70393700000000003</c:v>
                </c:pt>
                <c:pt idx="1063">
                  <c:v>0.69074199999999997</c:v>
                </c:pt>
                <c:pt idx="1064">
                  <c:v>0.69968900000000001</c:v>
                </c:pt>
                <c:pt idx="1065">
                  <c:v>0.68606800000000001</c:v>
                </c:pt>
                <c:pt idx="1066">
                  <c:v>0.70174400000000003</c:v>
                </c:pt>
                <c:pt idx="1067">
                  <c:v>0.68399399999999999</c:v>
                </c:pt>
                <c:pt idx="1068">
                  <c:v>0.693747</c:v>
                </c:pt>
                <c:pt idx="1069">
                  <c:v>0.68013199999999996</c:v>
                </c:pt>
                <c:pt idx="1070">
                  <c:v>0.69494</c:v>
                </c:pt>
                <c:pt idx="1071">
                  <c:v>0.67829399999999995</c:v>
                </c:pt>
                <c:pt idx="1072">
                  <c:v>0.68639700000000003</c:v>
                </c:pt>
                <c:pt idx="1073">
                  <c:v>0.684276</c:v>
                </c:pt>
                <c:pt idx="1074">
                  <c:v>0.68312700000000004</c:v>
                </c:pt>
                <c:pt idx="1075">
                  <c:v>0.69522899999999999</c:v>
                </c:pt>
                <c:pt idx="1076">
                  <c:v>0.68049400000000004</c:v>
                </c:pt>
                <c:pt idx="1077">
                  <c:v>0.687948</c:v>
                </c:pt>
                <c:pt idx="1078">
                  <c:v>0.67945500000000003</c:v>
                </c:pt>
                <c:pt idx="1079">
                  <c:v>0.69029300000000005</c:v>
                </c:pt>
                <c:pt idx="1080">
                  <c:v>0.68157199999999996</c:v>
                </c:pt>
                <c:pt idx="1081">
                  <c:v>0.68981800000000004</c:v>
                </c:pt>
                <c:pt idx="1082">
                  <c:v>0.67661899999999997</c:v>
                </c:pt>
                <c:pt idx="1083">
                  <c:v>0.68407899999999999</c:v>
                </c:pt>
                <c:pt idx="1084">
                  <c:v>0.68081899999999995</c:v>
                </c:pt>
                <c:pt idx="1085">
                  <c:v>0.68817099999999998</c:v>
                </c:pt>
                <c:pt idx="1086">
                  <c:v>0.68454599999999999</c:v>
                </c:pt>
                <c:pt idx="1087">
                  <c:v>0.67274599999999996</c:v>
                </c:pt>
                <c:pt idx="1088">
                  <c:v>0.69832099999999997</c:v>
                </c:pt>
                <c:pt idx="1089">
                  <c:v>0.66651400000000005</c:v>
                </c:pt>
                <c:pt idx="1090">
                  <c:v>0.67179500000000003</c:v>
                </c:pt>
                <c:pt idx="1091">
                  <c:v>0.67837999999999998</c:v>
                </c:pt>
                <c:pt idx="1092">
                  <c:v>0.66464100000000004</c:v>
                </c:pt>
                <c:pt idx="1093">
                  <c:v>0.66893199999999997</c:v>
                </c:pt>
                <c:pt idx="1094">
                  <c:v>0.66176199999999996</c:v>
                </c:pt>
                <c:pt idx="1095">
                  <c:v>0.667632</c:v>
                </c:pt>
                <c:pt idx="1096">
                  <c:v>0.66025800000000001</c:v>
                </c:pt>
                <c:pt idx="1097">
                  <c:v>0.66368300000000002</c:v>
                </c:pt>
                <c:pt idx="1098">
                  <c:v>0.65639099999999995</c:v>
                </c:pt>
                <c:pt idx="1099">
                  <c:v>0.66552100000000003</c:v>
                </c:pt>
                <c:pt idx="1100">
                  <c:v>0.65920800000000002</c:v>
                </c:pt>
                <c:pt idx="1101">
                  <c:v>0.66745200000000005</c:v>
                </c:pt>
                <c:pt idx="1102">
                  <c:v>0.65128799999999998</c:v>
                </c:pt>
                <c:pt idx="1103">
                  <c:v>0.65642699999999998</c:v>
                </c:pt>
                <c:pt idx="1104">
                  <c:v>0.65868700000000002</c:v>
                </c:pt>
                <c:pt idx="1105">
                  <c:v>0.684616</c:v>
                </c:pt>
                <c:pt idx="1106">
                  <c:v>0.65256400000000003</c:v>
                </c:pt>
                <c:pt idx="1107">
                  <c:v>0.65817300000000001</c:v>
                </c:pt>
                <c:pt idx="1108">
                  <c:v>0.66355699999999995</c:v>
                </c:pt>
                <c:pt idx="1109">
                  <c:v>0.66328600000000004</c:v>
                </c:pt>
                <c:pt idx="1110">
                  <c:v>0.654833</c:v>
                </c:pt>
                <c:pt idx="1111">
                  <c:v>0.65778499999999995</c:v>
                </c:pt>
                <c:pt idx="1112">
                  <c:v>0.64309099999999997</c:v>
                </c:pt>
                <c:pt idx="1113">
                  <c:v>0.64962600000000004</c:v>
                </c:pt>
                <c:pt idx="1114">
                  <c:v>0.64622599999999997</c:v>
                </c:pt>
                <c:pt idx="1115">
                  <c:v>0.65398000000000001</c:v>
                </c:pt>
                <c:pt idx="1116">
                  <c:v>0.63656699999999999</c:v>
                </c:pt>
                <c:pt idx="1117">
                  <c:v>0.65063800000000005</c:v>
                </c:pt>
                <c:pt idx="1118">
                  <c:v>0.63558499999999996</c:v>
                </c:pt>
                <c:pt idx="1119">
                  <c:v>0.64247600000000005</c:v>
                </c:pt>
                <c:pt idx="1120">
                  <c:v>0.64287300000000003</c:v>
                </c:pt>
                <c:pt idx="1121">
                  <c:v>0.63342900000000002</c:v>
                </c:pt>
                <c:pt idx="1122">
                  <c:v>0.63933499999999999</c:v>
                </c:pt>
                <c:pt idx="1123">
                  <c:v>0.63420699999999997</c:v>
                </c:pt>
                <c:pt idx="1124">
                  <c:v>0.73013899999999998</c:v>
                </c:pt>
                <c:pt idx="1125">
                  <c:v>0.63816200000000001</c:v>
                </c:pt>
                <c:pt idx="1126">
                  <c:v>0.62606200000000001</c:v>
                </c:pt>
                <c:pt idx="1127">
                  <c:v>0.63303799999999999</c:v>
                </c:pt>
                <c:pt idx="1128">
                  <c:v>0.62504800000000005</c:v>
                </c:pt>
                <c:pt idx="1129">
                  <c:v>0.62689899999999998</c:v>
                </c:pt>
                <c:pt idx="1130">
                  <c:v>0.62487499999999996</c:v>
                </c:pt>
                <c:pt idx="1131">
                  <c:v>0.63190900000000005</c:v>
                </c:pt>
                <c:pt idx="1132">
                  <c:v>0.61535899999999999</c:v>
                </c:pt>
                <c:pt idx="1133">
                  <c:v>0.620556</c:v>
                </c:pt>
                <c:pt idx="1134">
                  <c:v>0.61831499999999995</c:v>
                </c:pt>
                <c:pt idx="1135">
                  <c:v>0.61466600000000005</c:v>
                </c:pt>
                <c:pt idx="1136">
                  <c:v>0.60889599999999999</c:v>
                </c:pt>
                <c:pt idx="1137">
                  <c:v>0.61228800000000005</c:v>
                </c:pt>
                <c:pt idx="1138">
                  <c:v>0.608649</c:v>
                </c:pt>
                <c:pt idx="1139">
                  <c:v>0.63298500000000002</c:v>
                </c:pt>
                <c:pt idx="1140">
                  <c:v>0.60728899999999997</c:v>
                </c:pt>
                <c:pt idx="1141">
                  <c:v>0.61786700000000006</c:v>
                </c:pt>
                <c:pt idx="1142">
                  <c:v>0.60335300000000003</c:v>
                </c:pt>
                <c:pt idx="1143">
                  <c:v>0.61801700000000004</c:v>
                </c:pt>
                <c:pt idx="1144">
                  <c:v>0.60433599999999998</c:v>
                </c:pt>
                <c:pt idx="1145">
                  <c:v>0.61567000000000005</c:v>
                </c:pt>
                <c:pt idx="1146">
                  <c:v>0.60528599999999999</c:v>
                </c:pt>
                <c:pt idx="1147">
                  <c:v>0.60581399999999996</c:v>
                </c:pt>
                <c:pt idx="1148">
                  <c:v>0.59899899999999995</c:v>
                </c:pt>
                <c:pt idx="1149">
                  <c:v>0.62152399999999997</c:v>
                </c:pt>
                <c:pt idx="1150">
                  <c:v>0.59948699999999999</c:v>
                </c:pt>
                <c:pt idx="1151">
                  <c:v>0.60351999999999995</c:v>
                </c:pt>
                <c:pt idx="1152">
                  <c:v>0.60196300000000003</c:v>
                </c:pt>
                <c:pt idx="1153">
                  <c:v>0.61389700000000003</c:v>
                </c:pt>
                <c:pt idx="1154">
                  <c:v>0.59848000000000001</c:v>
                </c:pt>
                <c:pt idx="1155">
                  <c:v>0.60328400000000004</c:v>
                </c:pt>
                <c:pt idx="1156">
                  <c:v>0.59697699999999998</c:v>
                </c:pt>
                <c:pt idx="1157">
                  <c:v>0.61278999999999995</c:v>
                </c:pt>
                <c:pt idx="1158">
                  <c:v>0.60660999999999998</c:v>
                </c:pt>
                <c:pt idx="1159">
                  <c:v>0.60312399999999999</c:v>
                </c:pt>
                <c:pt idx="1160">
                  <c:v>0.60862300000000003</c:v>
                </c:pt>
                <c:pt idx="1161">
                  <c:v>0.62049500000000002</c:v>
                </c:pt>
                <c:pt idx="1162">
                  <c:v>0.60306899999999997</c:v>
                </c:pt>
                <c:pt idx="1163">
                  <c:v>0.60572499999999996</c:v>
                </c:pt>
                <c:pt idx="1164">
                  <c:v>0.595499</c:v>
                </c:pt>
                <c:pt idx="1165">
                  <c:v>0.59811300000000001</c:v>
                </c:pt>
                <c:pt idx="1166">
                  <c:v>0.59741100000000003</c:v>
                </c:pt>
                <c:pt idx="1167">
                  <c:v>0.59550800000000004</c:v>
                </c:pt>
                <c:pt idx="1168">
                  <c:v>0.58921100000000004</c:v>
                </c:pt>
                <c:pt idx="1169">
                  <c:v>0.59660999999999997</c:v>
                </c:pt>
                <c:pt idx="1170">
                  <c:v>0.58326999999999996</c:v>
                </c:pt>
                <c:pt idx="1171">
                  <c:v>0.59046200000000004</c:v>
                </c:pt>
                <c:pt idx="1172">
                  <c:v>0.590893</c:v>
                </c:pt>
                <c:pt idx="1173">
                  <c:v>0.58602900000000002</c:v>
                </c:pt>
                <c:pt idx="1174">
                  <c:v>0.58388099999999998</c:v>
                </c:pt>
                <c:pt idx="1175">
                  <c:v>0.59008700000000003</c:v>
                </c:pt>
                <c:pt idx="1176">
                  <c:v>0.58423099999999994</c:v>
                </c:pt>
                <c:pt idx="1177">
                  <c:v>0.59187900000000004</c:v>
                </c:pt>
                <c:pt idx="1178">
                  <c:v>0.58340400000000003</c:v>
                </c:pt>
                <c:pt idx="1179">
                  <c:v>0.58688600000000002</c:v>
                </c:pt>
                <c:pt idx="1180">
                  <c:v>0.58171399999999995</c:v>
                </c:pt>
                <c:pt idx="1181">
                  <c:v>0.58896300000000001</c:v>
                </c:pt>
                <c:pt idx="1182">
                  <c:v>0.58187599999999995</c:v>
                </c:pt>
                <c:pt idx="1183">
                  <c:v>0.58547099999999996</c:v>
                </c:pt>
                <c:pt idx="1184">
                  <c:v>0.58189100000000005</c:v>
                </c:pt>
                <c:pt idx="1185">
                  <c:v>0.587341</c:v>
                </c:pt>
                <c:pt idx="1186">
                  <c:v>0.58604400000000001</c:v>
                </c:pt>
                <c:pt idx="1187">
                  <c:v>0.59032600000000002</c:v>
                </c:pt>
                <c:pt idx="1188">
                  <c:v>0.59081600000000001</c:v>
                </c:pt>
                <c:pt idx="1189">
                  <c:v>0.58579700000000001</c:v>
                </c:pt>
                <c:pt idx="1190">
                  <c:v>0.58344700000000005</c:v>
                </c:pt>
                <c:pt idx="1191">
                  <c:v>0.59574700000000003</c:v>
                </c:pt>
                <c:pt idx="1192">
                  <c:v>0.57947000000000004</c:v>
                </c:pt>
                <c:pt idx="1193">
                  <c:v>0.58083099999999999</c:v>
                </c:pt>
                <c:pt idx="1194">
                  <c:v>0.58406999999999998</c:v>
                </c:pt>
                <c:pt idx="1195">
                  <c:v>0.60047700000000004</c:v>
                </c:pt>
                <c:pt idx="1196">
                  <c:v>0.60900900000000002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65-49DC-9512-901D36E6D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2992992"/>
        <c:axId val="-152992448"/>
      </c:lineChart>
      <c:dateAx>
        <c:axId val="-152992992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-152992448"/>
        <c:crosses val="autoZero"/>
        <c:auto val="1"/>
        <c:lblOffset val="100"/>
        <c:baseTimeUnit val="days"/>
        <c:majorUnit val="5"/>
        <c:majorTimeUnit val="years"/>
      </c:dateAx>
      <c:valAx>
        <c:axId val="-15299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-15299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생산능력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994</c:v>
                </c:pt>
                <c:pt idx="1">
                  <c:v>1273</c:v>
                </c:pt>
                <c:pt idx="2">
                  <c:v>1793</c:v>
                </c:pt>
                <c:pt idx="3">
                  <c:v>2657</c:v>
                </c:pt>
                <c:pt idx="4">
                  <c:v>4055</c:v>
                </c:pt>
                <c:pt idx="5">
                  <c:v>5171</c:v>
                </c:pt>
                <c:pt idx="6">
                  <c:v>6056</c:v>
                </c:pt>
                <c:pt idx="7">
                  <c:v>6888</c:v>
                </c:pt>
                <c:pt idx="8">
                  <c:v>7659</c:v>
                </c:pt>
                <c:pt idx="9">
                  <c:v>8247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50-46E7-AEBC-B48EDF20B9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97018607"/>
        <c:axId val="897021103"/>
      </c:barChart>
      <c:catAx>
        <c:axId val="897018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897021103"/>
        <c:crosses val="autoZero"/>
        <c:auto val="1"/>
        <c:lblAlgn val="ctr"/>
        <c:lblOffset val="100"/>
        <c:noMultiLvlLbl val="0"/>
      </c:catAx>
      <c:valAx>
        <c:axId val="897021103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897018607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삼성SDI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2022F</c:v>
                </c:pt>
                <c:pt idx="4">
                  <c:v>2023F</c:v>
                </c:pt>
                <c:pt idx="5">
                  <c:v>2024F</c:v>
                </c:pt>
                <c:pt idx="6">
                  <c:v>2025F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</c:v>
                </c:pt>
                <c:pt idx="1">
                  <c:v>17</c:v>
                </c:pt>
                <c:pt idx="2">
                  <c:v>30</c:v>
                </c:pt>
                <c:pt idx="3">
                  <c:v>69</c:v>
                </c:pt>
                <c:pt idx="4">
                  <c:v>92</c:v>
                </c:pt>
                <c:pt idx="5">
                  <c:v>128</c:v>
                </c:pt>
                <c:pt idx="6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D6-4AF5-B231-3670C2F2C9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LG엔솔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2022F</c:v>
                </c:pt>
                <c:pt idx="4">
                  <c:v>2023F</c:v>
                </c:pt>
                <c:pt idx="5">
                  <c:v>2024F</c:v>
                </c:pt>
                <c:pt idx="6">
                  <c:v>2025F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68</c:v>
                </c:pt>
                <c:pt idx="1">
                  <c:v>115</c:v>
                </c:pt>
                <c:pt idx="2">
                  <c:v>146</c:v>
                </c:pt>
                <c:pt idx="3">
                  <c:v>221</c:v>
                </c:pt>
                <c:pt idx="4">
                  <c:v>300</c:v>
                </c:pt>
                <c:pt idx="5">
                  <c:v>424</c:v>
                </c:pt>
                <c:pt idx="6">
                  <c:v>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D6-4AF5-B231-3670C2F2C99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SK온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2022F</c:v>
                </c:pt>
                <c:pt idx="4">
                  <c:v>2023F</c:v>
                </c:pt>
                <c:pt idx="5">
                  <c:v>2024F</c:v>
                </c:pt>
                <c:pt idx="6">
                  <c:v>2025F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</c:v>
                </c:pt>
                <c:pt idx="1">
                  <c:v>17</c:v>
                </c:pt>
                <c:pt idx="2">
                  <c:v>37</c:v>
                </c:pt>
                <c:pt idx="3">
                  <c:v>73</c:v>
                </c:pt>
                <c:pt idx="4">
                  <c:v>85</c:v>
                </c:pt>
                <c:pt idx="5">
                  <c:v>170</c:v>
                </c:pt>
                <c:pt idx="6">
                  <c:v>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D6-4AF5-B231-3670C2F2C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516256"/>
        <c:axId val="200516584"/>
      </c:barChart>
      <c:catAx>
        <c:axId val="20051625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accent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ko-KR"/>
          </a:p>
        </c:txPr>
        <c:crossAx val="200516584"/>
        <c:crosses val="autoZero"/>
        <c:auto val="1"/>
        <c:lblAlgn val="ctr"/>
        <c:lblOffset val="100"/>
        <c:noMultiLvlLbl val="0"/>
      </c:catAx>
      <c:valAx>
        <c:axId val="200516584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accent3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accent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ko-KR"/>
          </a:p>
        </c:txPr>
        <c:crossAx val="200516256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2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accent2"/>
          </a:solidFill>
          <a:latin typeface="+mn-lt"/>
        </a:defRPr>
      </a:pPr>
      <a:endParaRPr lang="ko-K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'KR 10Y'!$C$2</c:f>
              <c:strCache>
                <c:ptCount val="1"/>
                <c:pt idx="0">
                  <c:v>Last Price</c:v>
                </c:pt>
              </c:strCache>
            </c:strRef>
          </c:tx>
          <c:spPr>
            <a:ln w="127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'KR 10Y'!$B$3:$B$825</c:f>
              <c:numCache>
                <c:formatCode>m/d/yyyy</c:formatCode>
                <c:ptCount val="823"/>
                <c:pt idx="0">
                  <c:v>45042</c:v>
                </c:pt>
                <c:pt idx="1">
                  <c:v>45041</c:v>
                </c:pt>
                <c:pt idx="2">
                  <c:v>45040</c:v>
                </c:pt>
                <c:pt idx="3">
                  <c:v>45037</c:v>
                </c:pt>
                <c:pt idx="4">
                  <c:v>45036</c:v>
                </c:pt>
                <c:pt idx="5">
                  <c:v>45035</c:v>
                </c:pt>
                <c:pt idx="6">
                  <c:v>45034</c:v>
                </c:pt>
                <c:pt idx="7">
                  <c:v>45033</c:v>
                </c:pt>
                <c:pt idx="8">
                  <c:v>45030</c:v>
                </c:pt>
                <c:pt idx="9">
                  <c:v>45029</c:v>
                </c:pt>
                <c:pt idx="10">
                  <c:v>45028</c:v>
                </c:pt>
                <c:pt idx="11">
                  <c:v>45027</c:v>
                </c:pt>
                <c:pt idx="12">
                  <c:v>45026</c:v>
                </c:pt>
                <c:pt idx="13">
                  <c:v>45023</c:v>
                </c:pt>
                <c:pt idx="14">
                  <c:v>45022</c:v>
                </c:pt>
                <c:pt idx="15">
                  <c:v>45021</c:v>
                </c:pt>
                <c:pt idx="16">
                  <c:v>45020</c:v>
                </c:pt>
                <c:pt idx="17">
                  <c:v>45019</c:v>
                </c:pt>
                <c:pt idx="18">
                  <c:v>45016</c:v>
                </c:pt>
                <c:pt idx="19">
                  <c:v>45015</c:v>
                </c:pt>
                <c:pt idx="20">
                  <c:v>45014</c:v>
                </c:pt>
                <c:pt idx="21">
                  <c:v>45013</c:v>
                </c:pt>
                <c:pt idx="22">
                  <c:v>45012</c:v>
                </c:pt>
                <c:pt idx="23">
                  <c:v>45009</c:v>
                </c:pt>
                <c:pt idx="24">
                  <c:v>45008</c:v>
                </c:pt>
                <c:pt idx="25">
                  <c:v>45007</c:v>
                </c:pt>
                <c:pt idx="26">
                  <c:v>45006</c:v>
                </c:pt>
                <c:pt idx="27">
                  <c:v>45005</c:v>
                </c:pt>
                <c:pt idx="28">
                  <c:v>45002</c:v>
                </c:pt>
                <c:pt idx="29">
                  <c:v>45001</c:v>
                </c:pt>
                <c:pt idx="30">
                  <c:v>45000</c:v>
                </c:pt>
                <c:pt idx="31">
                  <c:v>44999</c:v>
                </c:pt>
                <c:pt idx="32">
                  <c:v>44998</c:v>
                </c:pt>
                <c:pt idx="33">
                  <c:v>44995</c:v>
                </c:pt>
                <c:pt idx="34">
                  <c:v>44994</c:v>
                </c:pt>
                <c:pt idx="35">
                  <c:v>44993</c:v>
                </c:pt>
                <c:pt idx="36">
                  <c:v>44992</c:v>
                </c:pt>
                <c:pt idx="37">
                  <c:v>44991</c:v>
                </c:pt>
                <c:pt idx="38">
                  <c:v>44988</c:v>
                </c:pt>
                <c:pt idx="39">
                  <c:v>44987</c:v>
                </c:pt>
                <c:pt idx="40">
                  <c:v>44985</c:v>
                </c:pt>
                <c:pt idx="41">
                  <c:v>44984</c:v>
                </c:pt>
                <c:pt idx="42">
                  <c:v>44981</c:v>
                </c:pt>
                <c:pt idx="43">
                  <c:v>44980</c:v>
                </c:pt>
                <c:pt idx="44">
                  <c:v>44979</c:v>
                </c:pt>
                <c:pt idx="45">
                  <c:v>44978</c:v>
                </c:pt>
                <c:pt idx="46">
                  <c:v>44977</c:v>
                </c:pt>
                <c:pt idx="47">
                  <c:v>44974</c:v>
                </c:pt>
                <c:pt idx="48">
                  <c:v>44973</c:v>
                </c:pt>
                <c:pt idx="49">
                  <c:v>44972</c:v>
                </c:pt>
                <c:pt idx="50">
                  <c:v>44971</c:v>
                </c:pt>
                <c:pt idx="51">
                  <c:v>44970</c:v>
                </c:pt>
                <c:pt idx="52">
                  <c:v>44967</c:v>
                </c:pt>
                <c:pt idx="53">
                  <c:v>44966</c:v>
                </c:pt>
                <c:pt idx="54">
                  <c:v>44965</c:v>
                </c:pt>
                <c:pt idx="55">
                  <c:v>44964</c:v>
                </c:pt>
                <c:pt idx="56">
                  <c:v>44963</c:v>
                </c:pt>
                <c:pt idx="57">
                  <c:v>44960</c:v>
                </c:pt>
                <c:pt idx="58">
                  <c:v>44959</c:v>
                </c:pt>
                <c:pt idx="59">
                  <c:v>44958</c:v>
                </c:pt>
                <c:pt idx="60">
                  <c:v>44957</c:v>
                </c:pt>
                <c:pt idx="61">
                  <c:v>44956</c:v>
                </c:pt>
                <c:pt idx="62">
                  <c:v>44953</c:v>
                </c:pt>
                <c:pt idx="63">
                  <c:v>44952</c:v>
                </c:pt>
                <c:pt idx="64">
                  <c:v>44951</c:v>
                </c:pt>
                <c:pt idx="65">
                  <c:v>44946</c:v>
                </c:pt>
                <c:pt idx="66">
                  <c:v>44945</c:v>
                </c:pt>
                <c:pt idx="67">
                  <c:v>44944</c:v>
                </c:pt>
                <c:pt idx="68">
                  <c:v>44943</c:v>
                </c:pt>
                <c:pt idx="69">
                  <c:v>44942</c:v>
                </c:pt>
                <c:pt idx="70">
                  <c:v>44939</c:v>
                </c:pt>
                <c:pt idx="71">
                  <c:v>44938</c:v>
                </c:pt>
                <c:pt idx="72">
                  <c:v>44937</c:v>
                </c:pt>
                <c:pt idx="73">
                  <c:v>44936</c:v>
                </c:pt>
                <c:pt idx="74">
                  <c:v>44935</c:v>
                </c:pt>
                <c:pt idx="75">
                  <c:v>44932</c:v>
                </c:pt>
                <c:pt idx="76">
                  <c:v>44931</c:v>
                </c:pt>
                <c:pt idx="77">
                  <c:v>44930</c:v>
                </c:pt>
                <c:pt idx="78">
                  <c:v>44929</c:v>
                </c:pt>
                <c:pt idx="79">
                  <c:v>44928</c:v>
                </c:pt>
                <c:pt idx="80">
                  <c:v>44925</c:v>
                </c:pt>
                <c:pt idx="81">
                  <c:v>44924</c:v>
                </c:pt>
                <c:pt idx="82">
                  <c:v>44923</c:v>
                </c:pt>
                <c:pt idx="83">
                  <c:v>44922</c:v>
                </c:pt>
                <c:pt idx="84">
                  <c:v>44921</c:v>
                </c:pt>
                <c:pt idx="85">
                  <c:v>44918</c:v>
                </c:pt>
                <c:pt idx="86">
                  <c:v>44917</c:v>
                </c:pt>
                <c:pt idx="87">
                  <c:v>44916</c:v>
                </c:pt>
                <c:pt idx="88">
                  <c:v>44915</c:v>
                </c:pt>
                <c:pt idx="89">
                  <c:v>44914</c:v>
                </c:pt>
                <c:pt idx="90">
                  <c:v>44911</c:v>
                </c:pt>
                <c:pt idx="91">
                  <c:v>44910</c:v>
                </c:pt>
                <c:pt idx="92">
                  <c:v>44909</c:v>
                </c:pt>
                <c:pt idx="93">
                  <c:v>44908</c:v>
                </c:pt>
                <c:pt idx="94">
                  <c:v>44907</c:v>
                </c:pt>
                <c:pt idx="95">
                  <c:v>44904</c:v>
                </c:pt>
                <c:pt idx="96">
                  <c:v>44903</c:v>
                </c:pt>
                <c:pt idx="97">
                  <c:v>44902</c:v>
                </c:pt>
                <c:pt idx="98">
                  <c:v>44901</c:v>
                </c:pt>
                <c:pt idx="99">
                  <c:v>44900</c:v>
                </c:pt>
                <c:pt idx="100">
                  <c:v>44897</c:v>
                </c:pt>
                <c:pt idx="101">
                  <c:v>44896</c:v>
                </c:pt>
                <c:pt idx="102">
                  <c:v>44895</c:v>
                </c:pt>
                <c:pt idx="103">
                  <c:v>44894</c:v>
                </c:pt>
                <c:pt idx="104">
                  <c:v>44893</c:v>
                </c:pt>
                <c:pt idx="105">
                  <c:v>44890</c:v>
                </c:pt>
                <c:pt idx="106">
                  <c:v>44889</c:v>
                </c:pt>
                <c:pt idx="107">
                  <c:v>44888</c:v>
                </c:pt>
                <c:pt idx="108">
                  <c:v>44887</c:v>
                </c:pt>
                <c:pt idx="109">
                  <c:v>44886</c:v>
                </c:pt>
                <c:pt idx="110">
                  <c:v>44883</c:v>
                </c:pt>
                <c:pt idx="111">
                  <c:v>44882</c:v>
                </c:pt>
                <c:pt idx="112">
                  <c:v>44881</c:v>
                </c:pt>
                <c:pt idx="113">
                  <c:v>44880</c:v>
                </c:pt>
                <c:pt idx="114">
                  <c:v>44879</c:v>
                </c:pt>
                <c:pt idx="115">
                  <c:v>44876</c:v>
                </c:pt>
                <c:pt idx="116">
                  <c:v>44875</c:v>
                </c:pt>
                <c:pt idx="117">
                  <c:v>44874</c:v>
                </c:pt>
                <c:pt idx="118">
                  <c:v>44873</c:v>
                </c:pt>
                <c:pt idx="119">
                  <c:v>44872</c:v>
                </c:pt>
                <c:pt idx="120">
                  <c:v>44869</c:v>
                </c:pt>
                <c:pt idx="121">
                  <c:v>44868</c:v>
                </c:pt>
                <c:pt idx="122">
                  <c:v>44867</c:v>
                </c:pt>
                <c:pt idx="123">
                  <c:v>44866</c:v>
                </c:pt>
                <c:pt idx="124">
                  <c:v>44865</c:v>
                </c:pt>
                <c:pt idx="125">
                  <c:v>44862</c:v>
                </c:pt>
                <c:pt idx="126">
                  <c:v>44861</c:v>
                </c:pt>
                <c:pt idx="127">
                  <c:v>44860</c:v>
                </c:pt>
                <c:pt idx="128">
                  <c:v>44859</c:v>
                </c:pt>
                <c:pt idx="129">
                  <c:v>44858</c:v>
                </c:pt>
                <c:pt idx="130">
                  <c:v>44855</c:v>
                </c:pt>
                <c:pt idx="131">
                  <c:v>44854</c:v>
                </c:pt>
                <c:pt idx="132">
                  <c:v>44853</c:v>
                </c:pt>
                <c:pt idx="133">
                  <c:v>44852</c:v>
                </c:pt>
                <c:pt idx="134">
                  <c:v>44851</c:v>
                </c:pt>
                <c:pt idx="135">
                  <c:v>44848</c:v>
                </c:pt>
                <c:pt idx="136">
                  <c:v>44847</c:v>
                </c:pt>
                <c:pt idx="137">
                  <c:v>44846</c:v>
                </c:pt>
                <c:pt idx="138">
                  <c:v>44845</c:v>
                </c:pt>
                <c:pt idx="139">
                  <c:v>44841</c:v>
                </c:pt>
                <c:pt idx="140">
                  <c:v>44840</c:v>
                </c:pt>
                <c:pt idx="141">
                  <c:v>44839</c:v>
                </c:pt>
                <c:pt idx="142">
                  <c:v>44838</c:v>
                </c:pt>
                <c:pt idx="143">
                  <c:v>44834</c:v>
                </c:pt>
                <c:pt idx="144">
                  <c:v>44833</c:v>
                </c:pt>
                <c:pt idx="145">
                  <c:v>44832</c:v>
                </c:pt>
                <c:pt idx="146">
                  <c:v>44831</c:v>
                </c:pt>
                <c:pt idx="147">
                  <c:v>44830</c:v>
                </c:pt>
                <c:pt idx="148">
                  <c:v>44827</c:v>
                </c:pt>
                <c:pt idx="149">
                  <c:v>44826</c:v>
                </c:pt>
                <c:pt idx="150">
                  <c:v>44825</c:v>
                </c:pt>
                <c:pt idx="151">
                  <c:v>44824</c:v>
                </c:pt>
                <c:pt idx="152">
                  <c:v>44823</c:v>
                </c:pt>
                <c:pt idx="153">
                  <c:v>44820</c:v>
                </c:pt>
                <c:pt idx="154">
                  <c:v>44819</c:v>
                </c:pt>
                <c:pt idx="155">
                  <c:v>44818</c:v>
                </c:pt>
                <c:pt idx="156">
                  <c:v>44817</c:v>
                </c:pt>
                <c:pt idx="157">
                  <c:v>44812</c:v>
                </c:pt>
                <c:pt idx="158">
                  <c:v>44811</c:v>
                </c:pt>
                <c:pt idx="159">
                  <c:v>44810</c:v>
                </c:pt>
                <c:pt idx="160">
                  <c:v>44809</c:v>
                </c:pt>
                <c:pt idx="161">
                  <c:v>44806</c:v>
                </c:pt>
                <c:pt idx="162">
                  <c:v>44805</c:v>
                </c:pt>
                <c:pt idx="163">
                  <c:v>44804</c:v>
                </c:pt>
                <c:pt idx="164">
                  <c:v>44803</c:v>
                </c:pt>
                <c:pt idx="165">
                  <c:v>44802</c:v>
                </c:pt>
                <c:pt idx="166">
                  <c:v>44799</c:v>
                </c:pt>
                <c:pt idx="167">
                  <c:v>44798</c:v>
                </c:pt>
                <c:pt idx="168">
                  <c:v>44797</c:v>
                </c:pt>
                <c:pt idx="169">
                  <c:v>44796</c:v>
                </c:pt>
                <c:pt idx="170">
                  <c:v>44795</c:v>
                </c:pt>
                <c:pt idx="171">
                  <c:v>44792</c:v>
                </c:pt>
                <c:pt idx="172">
                  <c:v>44791</c:v>
                </c:pt>
                <c:pt idx="173">
                  <c:v>44790</c:v>
                </c:pt>
                <c:pt idx="174">
                  <c:v>44789</c:v>
                </c:pt>
                <c:pt idx="175">
                  <c:v>44785</c:v>
                </c:pt>
                <c:pt idx="176">
                  <c:v>44784</c:v>
                </c:pt>
                <c:pt idx="177">
                  <c:v>44783</c:v>
                </c:pt>
                <c:pt idx="178">
                  <c:v>44782</c:v>
                </c:pt>
                <c:pt idx="179">
                  <c:v>44781</c:v>
                </c:pt>
                <c:pt idx="180">
                  <c:v>44778</c:v>
                </c:pt>
                <c:pt idx="181">
                  <c:v>44777</c:v>
                </c:pt>
                <c:pt idx="182">
                  <c:v>44776</c:v>
                </c:pt>
                <c:pt idx="183">
                  <c:v>44775</c:v>
                </c:pt>
                <c:pt idx="184">
                  <c:v>44774</c:v>
                </c:pt>
                <c:pt idx="185">
                  <c:v>44771</c:v>
                </c:pt>
                <c:pt idx="186">
                  <c:v>44770</c:v>
                </c:pt>
                <c:pt idx="187">
                  <c:v>44769</c:v>
                </c:pt>
                <c:pt idx="188">
                  <c:v>44768</c:v>
                </c:pt>
                <c:pt idx="189">
                  <c:v>44767</c:v>
                </c:pt>
                <c:pt idx="190">
                  <c:v>44764</c:v>
                </c:pt>
                <c:pt idx="191">
                  <c:v>44763</c:v>
                </c:pt>
                <c:pt idx="192">
                  <c:v>44762</c:v>
                </c:pt>
                <c:pt idx="193">
                  <c:v>44761</c:v>
                </c:pt>
                <c:pt idx="194">
                  <c:v>44760</c:v>
                </c:pt>
                <c:pt idx="195">
                  <c:v>44757</c:v>
                </c:pt>
                <c:pt idx="196">
                  <c:v>44756</c:v>
                </c:pt>
                <c:pt idx="197">
                  <c:v>44755</c:v>
                </c:pt>
                <c:pt idx="198">
                  <c:v>44754</c:v>
                </c:pt>
                <c:pt idx="199">
                  <c:v>44753</c:v>
                </c:pt>
                <c:pt idx="200">
                  <c:v>44750</c:v>
                </c:pt>
                <c:pt idx="201">
                  <c:v>44749</c:v>
                </c:pt>
                <c:pt idx="202">
                  <c:v>44748</c:v>
                </c:pt>
                <c:pt idx="203">
                  <c:v>44747</c:v>
                </c:pt>
                <c:pt idx="204">
                  <c:v>44746</c:v>
                </c:pt>
                <c:pt idx="205">
                  <c:v>44743</c:v>
                </c:pt>
                <c:pt idx="206">
                  <c:v>44742</c:v>
                </c:pt>
                <c:pt idx="207">
                  <c:v>44741</c:v>
                </c:pt>
                <c:pt idx="208">
                  <c:v>44740</c:v>
                </c:pt>
                <c:pt idx="209">
                  <c:v>44739</c:v>
                </c:pt>
                <c:pt idx="210">
                  <c:v>44736</c:v>
                </c:pt>
                <c:pt idx="211">
                  <c:v>44735</c:v>
                </c:pt>
                <c:pt idx="212">
                  <c:v>44734</c:v>
                </c:pt>
                <c:pt idx="213">
                  <c:v>44733</c:v>
                </c:pt>
                <c:pt idx="214">
                  <c:v>44732</c:v>
                </c:pt>
                <c:pt idx="215">
                  <c:v>44729</c:v>
                </c:pt>
                <c:pt idx="216">
                  <c:v>44728</c:v>
                </c:pt>
                <c:pt idx="217">
                  <c:v>44727</c:v>
                </c:pt>
                <c:pt idx="218">
                  <c:v>44726</c:v>
                </c:pt>
                <c:pt idx="219">
                  <c:v>44725</c:v>
                </c:pt>
                <c:pt idx="220">
                  <c:v>44722</c:v>
                </c:pt>
                <c:pt idx="221">
                  <c:v>44721</c:v>
                </c:pt>
                <c:pt idx="222">
                  <c:v>44720</c:v>
                </c:pt>
                <c:pt idx="223">
                  <c:v>44719</c:v>
                </c:pt>
                <c:pt idx="224">
                  <c:v>44715</c:v>
                </c:pt>
                <c:pt idx="225">
                  <c:v>44714</c:v>
                </c:pt>
                <c:pt idx="226">
                  <c:v>44712</c:v>
                </c:pt>
                <c:pt idx="227">
                  <c:v>44711</c:v>
                </c:pt>
                <c:pt idx="228">
                  <c:v>44708</c:v>
                </c:pt>
                <c:pt idx="229">
                  <c:v>44707</c:v>
                </c:pt>
                <c:pt idx="230">
                  <c:v>44706</c:v>
                </c:pt>
                <c:pt idx="231">
                  <c:v>44705</c:v>
                </c:pt>
                <c:pt idx="232">
                  <c:v>44704</c:v>
                </c:pt>
                <c:pt idx="233">
                  <c:v>44701</c:v>
                </c:pt>
                <c:pt idx="234">
                  <c:v>44700</c:v>
                </c:pt>
                <c:pt idx="235">
                  <c:v>44699</c:v>
                </c:pt>
                <c:pt idx="236">
                  <c:v>44698</c:v>
                </c:pt>
                <c:pt idx="237">
                  <c:v>44697</c:v>
                </c:pt>
                <c:pt idx="238">
                  <c:v>44694</c:v>
                </c:pt>
                <c:pt idx="239">
                  <c:v>44693</c:v>
                </c:pt>
                <c:pt idx="240">
                  <c:v>44692</c:v>
                </c:pt>
                <c:pt idx="241">
                  <c:v>44691</c:v>
                </c:pt>
                <c:pt idx="242">
                  <c:v>44690</c:v>
                </c:pt>
                <c:pt idx="243">
                  <c:v>44687</c:v>
                </c:pt>
                <c:pt idx="244">
                  <c:v>44685</c:v>
                </c:pt>
                <c:pt idx="245">
                  <c:v>44684</c:v>
                </c:pt>
                <c:pt idx="246">
                  <c:v>44683</c:v>
                </c:pt>
                <c:pt idx="247">
                  <c:v>44680</c:v>
                </c:pt>
                <c:pt idx="248">
                  <c:v>44679</c:v>
                </c:pt>
                <c:pt idx="249">
                  <c:v>44678</c:v>
                </c:pt>
                <c:pt idx="250">
                  <c:v>44677</c:v>
                </c:pt>
                <c:pt idx="251">
                  <c:v>44676</c:v>
                </c:pt>
                <c:pt idx="252">
                  <c:v>44673</c:v>
                </c:pt>
                <c:pt idx="253">
                  <c:v>44672</c:v>
                </c:pt>
                <c:pt idx="254">
                  <c:v>44671</c:v>
                </c:pt>
                <c:pt idx="255">
                  <c:v>44670</c:v>
                </c:pt>
                <c:pt idx="256">
                  <c:v>44669</c:v>
                </c:pt>
                <c:pt idx="257">
                  <c:v>44666</c:v>
                </c:pt>
                <c:pt idx="258">
                  <c:v>44665</c:v>
                </c:pt>
                <c:pt idx="259">
                  <c:v>44664</c:v>
                </c:pt>
                <c:pt idx="260">
                  <c:v>44663</c:v>
                </c:pt>
                <c:pt idx="261">
                  <c:v>44662</c:v>
                </c:pt>
                <c:pt idx="262">
                  <c:v>44659</c:v>
                </c:pt>
                <c:pt idx="263">
                  <c:v>44658</c:v>
                </c:pt>
                <c:pt idx="264">
                  <c:v>44657</c:v>
                </c:pt>
                <c:pt idx="265">
                  <c:v>44656</c:v>
                </c:pt>
                <c:pt idx="266">
                  <c:v>44655</c:v>
                </c:pt>
                <c:pt idx="267">
                  <c:v>44652</c:v>
                </c:pt>
                <c:pt idx="268">
                  <c:v>44651</c:v>
                </c:pt>
                <c:pt idx="269">
                  <c:v>44650</c:v>
                </c:pt>
                <c:pt idx="270">
                  <c:v>44649</c:v>
                </c:pt>
                <c:pt idx="271">
                  <c:v>44648</c:v>
                </c:pt>
                <c:pt idx="272">
                  <c:v>44645</c:v>
                </c:pt>
                <c:pt idx="273">
                  <c:v>44644</c:v>
                </c:pt>
                <c:pt idx="274">
                  <c:v>44643</c:v>
                </c:pt>
                <c:pt idx="275">
                  <c:v>44642</c:v>
                </c:pt>
                <c:pt idx="276">
                  <c:v>44641</c:v>
                </c:pt>
                <c:pt idx="277">
                  <c:v>44638</c:v>
                </c:pt>
                <c:pt idx="278">
                  <c:v>44637</c:v>
                </c:pt>
                <c:pt idx="279">
                  <c:v>44636</c:v>
                </c:pt>
                <c:pt idx="280">
                  <c:v>44635</c:v>
                </c:pt>
                <c:pt idx="281">
                  <c:v>44634</c:v>
                </c:pt>
                <c:pt idx="282">
                  <c:v>44631</c:v>
                </c:pt>
                <c:pt idx="283">
                  <c:v>44630</c:v>
                </c:pt>
                <c:pt idx="284">
                  <c:v>44628</c:v>
                </c:pt>
                <c:pt idx="285">
                  <c:v>44627</c:v>
                </c:pt>
                <c:pt idx="286">
                  <c:v>44624</c:v>
                </c:pt>
                <c:pt idx="287">
                  <c:v>44623</c:v>
                </c:pt>
                <c:pt idx="288">
                  <c:v>44622</c:v>
                </c:pt>
                <c:pt idx="289">
                  <c:v>44620</c:v>
                </c:pt>
                <c:pt idx="290">
                  <c:v>44617</c:v>
                </c:pt>
                <c:pt idx="291">
                  <c:v>44616</c:v>
                </c:pt>
                <c:pt idx="292">
                  <c:v>44615</c:v>
                </c:pt>
                <c:pt idx="293">
                  <c:v>44614</c:v>
                </c:pt>
                <c:pt idx="294">
                  <c:v>44613</c:v>
                </c:pt>
                <c:pt idx="295">
                  <c:v>44610</c:v>
                </c:pt>
                <c:pt idx="296">
                  <c:v>44609</c:v>
                </c:pt>
                <c:pt idx="297">
                  <c:v>44608</c:v>
                </c:pt>
                <c:pt idx="298">
                  <c:v>44607</c:v>
                </c:pt>
                <c:pt idx="299">
                  <c:v>44606</c:v>
                </c:pt>
                <c:pt idx="300">
                  <c:v>44603</c:v>
                </c:pt>
                <c:pt idx="301">
                  <c:v>44602</c:v>
                </c:pt>
                <c:pt idx="302">
                  <c:v>44601</c:v>
                </c:pt>
                <c:pt idx="303">
                  <c:v>44600</c:v>
                </c:pt>
                <c:pt idx="304">
                  <c:v>44599</c:v>
                </c:pt>
                <c:pt idx="305">
                  <c:v>44596</c:v>
                </c:pt>
                <c:pt idx="306">
                  <c:v>44595</c:v>
                </c:pt>
                <c:pt idx="307">
                  <c:v>44589</c:v>
                </c:pt>
                <c:pt idx="308">
                  <c:v>44588</c:v>
                </c:pt>
                <c:pt idx="309">
                  <c:v>44587</c:v>
                </c:pt>
                <c:pt idx="310">
                  <c:v>44586</c:v>
                </c:pt>
                <c:pt idx="311">
                  <c:v>44585</c:v>
                </c:pt>
                <c:pt idx="312">
                  <c:v>44582</c:v>
                </c:pt>
                <c:pt idx="313">
                  <c:v>44581</c:v>
                </c:pt>
                <c:pt idx="314">
                  <c:v>44580</c:v>
                </c:pt>
                <c:pt idx="315">
                  <c:v>44579</c:v>
                </c:pt>
                <c:pt idx="316">
                  <c:v>44578</c:v>
                </c:pt>
                <c:pt idx="317">
                  <c:v>44575</c:v>
                </c:pt>
                <c:pt idx="318">
                  <c:v>44574</c:v>
                </c:pt>
                <c:pt idx="319">
                  <c:v>44573</c:v>
                </c:pt>
                <c:pt idx="320">
                  <c:v>44572</c:v>
                </c:pt>
                <c:pt idx="321">
                  <c:v>44571</c:v>
                </c:pt>
                <c:pt idx="322">
                  <c:v>44568</c:v>
                </c:pt>
                <c:pt idx="323">
                  <c:v>44567</c:v>
                </c:pt>
                <c:pt idx="324">
                  <c:v>44566</c:v>
                </c:pt>
                <c:pt idx="325">
                  <c:v>44565</c:v>
                </c:pt>
                <c:pt idx="326">
                  <c:v>44564</c:v>
                </c:pt>
                <c:pt idx="327">
                  <c:v>44560</c:v>
                </c:pt>
                <c:pt idx="328">
                  <c:v>44559</c:v>
                </c:pt>
                <c:pt idx="329">
                  <c:v>44558</c:v>
                </c:pt>
                <c:pt idx="330">
                  <c:v>44557</c:v>
                </c:pt>
                <c:pt idx="331">
                  <c:v>44554</c:v>
                </c:pt>
                <c:pt idx="332">
                  <c:v>44553</c:v>
                </c:pt>
                <c:pt idx="333">
                  <c:v>44552</c:v>
                </c:pt>
                <c:pt idx="334">
                  <c:v>44551</c:v>
                </c:pt>
                <c:pt idx="335">
                  <c:v>44550</c:v>
                </c:pt>
                <c:pt idx="336">
                  <c:v>44547</c:v>
                </c:pt>
                <c:pt idx="337">
                  <c:v>44546</c:v>
                </c:pt>
                <c:pt idx="338">
                  <c:v>44545</c:v>
                </c:pt>
                <c:pt idx="339">
                  <c:v>44544</c:v>
                </c:pt>
                <c:pt idx="340">
                  <c:v>44543</c:v>
                </c:pt>
                <c:pt idx="341">
                  <c:v>44540</c:v>
                </c:pt>
                <c:pt idx="342">
                  <c:v>44539</c:v>
                </c:pt>
                <c:pt idx="343">
                  <c:v>44538</c:v>
                </c:pt>
                <c:pt idx="344">
                  <c:v>44537</c:v>
                </c:pt>
                <c:pt idx="345">
                  <c:v>44536</c:v>
                </c:pt>
                <c:pt idx="346">
                  <c:v>44533</c:v>
                </c:pt>
                <c:pt idx="347">
                  <c:v>44532</c:v>
                </c:pt>
                <c:pt idx="348">
                  <c:v>44531</c:v>
                </c:pt>
                <c:pt idx="349">
                  <c:v>44530</c:v>
                </c:pt>
                <c:pt idx="350">
                  <c:v>44529</c:v>
                </c:pt>
                <c:pt idx="351">
                  <c:v>44526</c:v>
                </c:pt>
                <c:pt idx="352">
                  <c:v>44525</c:v>
                </c:pt>
                <c:pt idx="353">
                  <c:v>44524</c:v>
                </c:pt>
                <c:pt idx="354">
                  <c:v>44523</c:v>
                </c:pt>
                <c:pt idx="355">
                  <c:v>44522</c:v>
                </c:pt>
                <c:pt idx="356">
                  <c:v>44519</c:v>
                </c:pt>
                <c:pt idx="357">
                  <c:v>44518</c:v>
                </c:pt>
                <c:pt idx="358">
                  <c:v>44517</c:v>
                </c:pt>
                <c:pt idx="359">
                  <c:v>44516</c:v>
                </c:pt>
                <c:pt idx="360">
                  <c:v>44515</c:v>
                </c:pt>
                <c:pt idx="361">
                  <c:v>44512</c:v>
                </c:pt>
                <c:pt idx="362">
                  <c:v>44511</c:v>
                </c:pt>
                <c:pt idx="363">
                  <c:v>44510</c:v>
                </c:pt>
                <c:pt idx="364">
                  <c:v>44509</c:v>
                </c:pt>
                <c:pt idx="365">
                  <c:v>44508</c:v>
                </c:pt>
                <c:pt idx="366">
                  <c:v>44505</c:v>
                </c:pt>
                <c:pt idx="367">
                  <c:v>44504</c:v>
                </c:pt>
                <c:pt idx="368">
                  <c:v>44503</c:v>
                </c:pt>
                <c:pt idx="369">
                  <c:v>44502</c:v>
                </c:pt>
                <c:pt idx="370">
                  <c:v>44501</c:v>
                </c:pt>
                <c:pt idx="371">
                  <c:v>44498</c:v>
                </c:pt>
                <c:pt idx="372">
                  <c:v>44497</c:v>
                </c:pt>
                <c:pt idx="373">
                  <c:v>44496</c:v>
                </c:pt>
                <c:pt idx="374">
                  <c:v>44495</c:v>
                </c:pt>
                <c:pt idx="375">
                  <c:v>44494</c:v>
                </c:pt>
                <c:pt idx="376">
                  <c:v>44491</c:v>
                </c:pt>
                <c:pt idx="377">
                  <c:v>44490</c:v>
                </c:pt>
                <c:pt idx="378">
                  <c:v>44489</c:v>
                </c:pt>
                <c:pt idx="379">
                  <c:v>44488</c:v>
                </c:pt>
                <c:pt idx="380">
                  <c:v>44487</c:v>
                </c:pt>
                <c:pt idx="381">
                  <c:v>44484</c:v>
                </c:pt>
                <c:pt idx="382">
                  <c:v>44483</c:v>
                </c:pt>
                <c:pt idx="383">
                  <c:v>44482</c:v>
                </c:pt>
                <c:pt idx="384">
                  <c:v>44481</c:v>
                </c:pt>
                <c:pt idx="385">
                  <c:v>44477</c:v>
                </c:pt>
                <c:pt idx="386">
                  <c:v>44476</c:v>
                </c:pt>
                <c:pt idx="387">
                  <c:v>44475</c:v>
                </c:pt>
                <c:pt idx="388">
                  <c:v>44474</c:v>
                </c:pt>
                <c:pt idx="389">
                  <c:v>44470</c:v>
                </c:pt>
                <c:pt idx="390">
                  <c:v>44469</c:v>
                </c:pt>
                <c:pt idx="391">
                  <c:v>44468</c:v>
                </c:pt>
                <c:pt idx="392">
                  <c:v>44467</c:v>
                </c:pt>
                <c:pt idx="393">
                  <c:v>44466</c:v>
                </c:pt>
                <c:pt idx="394">
                  <c:v>44463</c:v>
                </c:pt>
                <c:pt idx="395">
                  <c:v>44462</c:v>
                </c:pt>
                <c:pt idx="396">
                  <c:v>44456</c:v>
                </c:pt>
                <c:pt idx="397">
                  <c:v>44455</c:v>
                </c:pt>
                <c:pt idx="398">
                  <c:v>44454</c:v>
                </c:pt>
                <c:pt idx="399">
                  <c:v>44453</c:v>
                </c:pt>
                <c:pt idx="400">
                  <c:v>44452</c:v>
                </c:pt>
                <c:pt idx="401">
                  <c:v>44449</c:v>
                </c:pt>
                <c:pt idx="402">
                  <c:v>44448</c:v>
                </c:pt>
                <c:pt idx="403">
                  <c:v>44447</c:v>
                </c:pt>
                <c:pt idx="404">
                  <c:v>44446</c:v>
                </c:pt>
                <c:pt idx="405">
                  <c:v>44445</c:v>
                </c:pt>
                <c:pt idx="406">
                  <c:v>44442</c:v>
                </c:pt>
                <c:pt idx="407">
                  <c:v>44441</c:v>
                </c:pt>
                <c:pt idx="408">
                  <c:v>44440</c:v>
                </c:pt>
                <c:pt idx="409">
                  <c:v>44439</c:v>
                </c:pt>
                <c:pt idx="410">
                  <c:v>44438</c:v>
                </c:pt>
                <c:pt idx="411">
                  <c:v>44435</c:v>
                </c:pt>
                <c:pt idx="412">
                  <c:v>44434</c:v>
                </c:pt>
                <c:pt idx="413">
                  <c:v>44433</c:v>
                </c:pt>
                <c:pt idx="414">
                  <c:v>44432</c:v>
                </c:pt>
                <c:pt idx="415">
                  <c:v>44431</c:v>
                </c:pt>
                <c:pt idx="416">
                  <c:v>44428</c:v>
                </c:pt>
                <c:pt idx="417">
                  <c:v>44427</c:v>
                </c:pt>
                <c:pt idx="418">
                  <c:v>44426</c:v>
                </c:pt>
                <c:pt idx="419">
                  <c:v>44425</c:v>
                </c:pt>
                <c:pt idx="420">
                  <c:v>44421</c:v>
                </c:pt>
                <c:pt idx="421">
                  <c:v>44420</c:v>
                </c:pt>
                <c:pt idx="422">
                  <c:v>44419</c:v>
                </c:pt>
                <c:pt idx="423">
                  <c:v>44418</c:v>
                </c:pt>
                <c:pt idx="424">
                  <c:v>44417</c:v>
                </c:pt>
                <c:pt idx="425">
                  <c:v>44414</c:v>
                </c:pt>
                <c:pt idx="426">
                  <c:v>44413</c:v>
                </c:pt>
                <c:pt idx="427">
                  <c:v>44412</c:v>
                </c:pt>
                <c:pt idx="428">
                  <c:v>44411</c:v>
                </c:pt>
                <c:pt idx="429">
                  <c:v>44410</c:v>
                </c:pt>
                <c:pt idx="430">
                  <c:v>44407</c:v>
                </c:pt>
                <c:pt idx="431">
                  <c:v>44406</c:v>
                </c:pt>
                <c:pt idx="432">
                  <c:v>44405</c:v>
                </c:pt>
                <c:pt idx="433">
                  <c:v>44404</c:v>
                </c:pt>
                <c:pt idx="434">
                  <c:v>44403</c:v>
                </c:pt>
                <c:pt idx="435">
                  <c:v>44400</c:v>
                </c:pt>
                <c:pt idx="436">
                  <c:v>44399</c:v>
                </c:pt>
                <c:pt idx="437">
                  <c:v>44398</c:v>
                </c:pt>
                <c:pt idx="438">
                  <c:v>44397</c:v>
                </c:pt>
                <c:pt idx="439">
                  <c:v>44396</c:v>
                </c:pt>
                <c:pt idx="440">
                  <c:v>44393</c:v>
                </c:pt>
                <c:pt idx="441">
                  <c:v>44392</c:v>
                </c:pt>
                <c:pt idx="442">
                  <c:v>44391</c:v>
                </c:pt>
                <c:pt idx="443">
                  <c:v>44390</c:v>
                </c:pt>
                <c:pt idx="444">
                  <c:v>44389</c:v>
                </c:pt>
                <c:pt idx="445">
                  <c:v>44386</c:v>
                </c:pt>
                <c:pt idx="446">
                  <c:v>44385</c:v>
                </c:pt>
                <c:pt idx="447">
                  <c:v>44384</c:v>
                </c:pt>
                <c:pt idx="448">
                  <c:v>44383</c:v>
                </c:pt>
                <c:pt idx="449">
                  <c:v>44382</c:v>
                </c:pt>
                <c:pt idx="450">
                  <c:v>44379</c:v>
                </c:pt>
                <c:pt idx="451">
                  <c:v>44378</c:v>
                </c:pt>
                <c:pt idx="452">
                  <c:v>44377</c:v>
                </c:pt>
                <c:pt idx="453">
                  <c:v>44376</c:v>
                </c:pt>
                <c:pt idx="454">
                  <c:v>44375</c:v>
                </c:pt>
                <c:pt idx="455">
                  <c:v>44372</c:v>
                </c:pt>
                <c:pt idx="456">
                  <c:v>44371</c:v>
                </c:pt>
                <c:pt idx="457">
                  <c:v>44370</c:v>
                </c:pt>
                <c:pt idx="458">
                  <c:v>44369</c:v>
                </c:pt>
                <c:pt idx="459">
                  <c:v>44368</c:v>
                </c:pt>
                <c:pt idx="460">
                  <c:v>44365</c:v>
                </c:pt>
                <c:pt idx="461">
                  <c:v>44364</c:v>
                </c:pt>
                <c:pt idx="462">
                  <c:v>44363</c:v>
                </c:pt>
                <c:pt idx="463">
                  <c:v>44362</c:v>
                </c:pt>
                <c:pt idx="464">
                  <c:v>44361</c:v>
                </c:pt>
                <c:pt idx="465">
                  <c:v>44358</c:v>
                </c:pt>
                <c:pt idx="466">
                  <c:v>44357</c:v>
                </c:pt>
                <c:pt idx="467">
                  <c:v>44356</c:v>
                </c:pt>
                <c:pt idx="468">
                  <c:v>44355</c:v>
                </c:pt>
                <c:pt idx="469">
                  <c:v>44354</c:v>
                </c:pt>
                <c:pt idx="470">
                  <c:v>44351</c:v>
                </c:pt>
                <c:pt idx="471">
                  <c:v>44350</c:v>
                </c:pt>
                <c:pt idx="472">
                  <c:v>44349</c:v>
                </c:pt>
                <c:pt idx="473">
                  <c:v>44348</c:v>
                </c:pt>
                <c:pt idx="474">
                  <c:v>44347</c:v>
                </c:pt>
                <c:pt idx="475">
                  <c:v>44344</c:v>
                </c:pt>
                <c:pt idx="476">
                  <c:v>44343</c:v>
                </c:pt>
                <c:pt idx="477">
                  <c:v>44342</c:v>
                </c:pt>
                <c:pt idx="478">
                  <c:v>44341</c:v>
                </c:pt>
                <c:pt idx="479">
                  <c:v>44340</c:v>
                </c:pt>
                <c:pt idx="480">
                  <c:v>44337</c:v>
                </c:pt>
                <c:pt idx="481">
                  <c:v>44336</c:v>
                </c:pt>
                <c:pt idx="482">
                  <c:v>44334</c:v>
                </c:pt>
                <c:pt idx="483">
                  <c:v>44333</c:v>
                </c:pt>
                <c:pt idx="484">
                  <c:v>44330</c:v>
                </c:pt>
                <c:pt idx="485">
                  <c:v>44329</c:v>
                </c:pt>
                <c:pt idx="486">
                  <c:v>44328</c:v>
                </c:pt>
                <c:pt idx="487">
                  <c:v>44327</c:v>
                </c:pt>
                <c:pt idx="488">
                  <c:v>44326</c:v>
                </c:pt>
                <c:pt idx="489">
                  <c:v>44323</c:v>
                </c:pt>
                <c:pt idx="490">
                  <c:v>44322</c:v>
                </c:pt>
                <c:pt idx="491">
                  <c:v>44320</c:v>
                </c:pt>
                <c:pt idx="492">
                  <c:v>44319</c:v>
                </c:pt>
                <c:pt idx="493">
                  <c:v>44316</c:v>
                </c:pt>
                <c:pt idx="494">
                  <c:v>44315</c:v>
                </c:pt>
                <c:pt idx="495">
                  <c:v>44314</c:v>
                </c:pt>
                <c:pt idx="496">
                  <c:v>44313</c:v>
                </c:pt>
                <c:pt idx="497">
                  <c:v>44312</c:v>
                </c:pt>
                <c:pt idx="498">
                  <c:v>44309</c:v>
                </c:pt>
                <c:pt idx="499">
                  <c:v>44308</c:v>
                </c:pt>
                <c:pt idx="500">
                  <c:v>44307</c:v>
                </c:pt>
                <c:pt idx="501">
                  <c:v>44306</c:v>
                </c:pt>
                <c:pt idx="502">
                  <c:v>44305</c:v>
                </c:pt>
                <c:pt idx="503">
                  <c:v>44302</c:v>
                </c:pt>
                <c:pt idx="504">
                  <c:v>44301</c:v>
                </c:pt>
                <c:pt idx="505">
                  <c:v>44300</c:v>
                </c:pt>
                <c:pt idx="506">
                  <c:v>44299</c:v>
                </c:pt>
                <c:pt idx="507">
                  <c:v>44298</c:v>
                </c:pt>
                <c:pt idx="508">
                  <c:v>44295</c:v>
                </c:pt>
                <c:pt idx="509">
                  <c:v>44294</c:v>
                </c:pt>
                <c:pt idx="510">
                  <c:v>44293</c:v>
                </c:pt>
                <c:pt idx="511">
                  <c:v>44292</c:v>
                </c:pt>
                <c:pt idx="512">
                  <c:v>44291</c:v>
                </c:pt>
                <c:pt idx="513">
                  <c:v>44288</c:v>
                </c:pt>
                <c:pt idx="514">
                  <c:v>44287</c:v>
                </c:pt>
                <c:pt idx="515">
                  <c:v>44286</c:v>
                </c:pt>
                <c:pt idx="516">
                  <c:v>44285</c:v>
                </c:pt>
                <c:pt idx="517">
                  <c:v>44284</c:v>
                </c:pt>
                <c:pt idx="518">
                  <c:v>44281</c:v>
                </c:pt>
                <c:pt idx="519">
                  <c:v>44280</c:v>
                </c:pt>
                <c:pt idx="520">
                  <c:v>44279</c:v>
                </c:pt>
                <c:pt idx="521">
                  <c:v>44278</c:v>
                </c:pt>
                <c:pt idx="522">
                  <c:v>44277</c:v>
                </c:pt>
                <c:pt idx="523">
                  <c:v>44274</c:v>
                </c:pt>
                <c:pt idx="524">
                  <c:v>44273</c:v>
                </c:pt>
                <c:pt idx="525">
                  <c:v>44272</c:v>
                </c:pt>
                <c:pt idx="526">
                  <c:v>44271</c:v>
                </c:pt>
                <c:pt idx="527">
                  <c:v>44270</c:v>
                </c:pt>
                <c:pt idx="528">
                  <c:v>44267</c:v>
                </c:pt>
                <c:pt idx="529">
                  <c:v>44266</c:v>
                </c:pt>
                <c:pt idx="530">
                  <c:v>44265</c:v>
                </c:pt>
                <c:pt idx="531">
                  <c:v>44264</c:v>
                </c:pt>
                <c:pt idx="532">
                  <c:v>44263</c:v>
                </c:pt>
                <c:pt idx="533">
                  <c:v>44260</c:v>
                </c:pt>
                <c:pt idx="534">
                  <c:v>44259</c:v>
                </c:pt>
                <c:pt idx="535">
                  <c:v>44258</c:v>
                </c:pt>
                <c:pt idx="536">
                  <c:v>44257</c:v>
                </c:pt>
                <c:pt idx="537">
                  <c:v>44253</c:v>
                </c:pt>
                <c:pt idx="538">
                  <c:v>44252</c:v>
                </c:pt>
                <c:pt idx="539">
                  <c:v>44251</c:v>
                </c:pt>
                <c:pt idx="540">
                  <c:v>44250</c:v>
                </c:pt>
                <c:pt idx="541">
                  <c:v>44249</c:v>
                </c:pt>
                <c:pt idx="542">
                  <c:v>44246</c:v>
                </c:pt>
                <c:pt idx="543">
                  <c:v>44245</c:v>
                </c:pt>
                <c:pt idx="544">
                  <c:v>44244</c:v>
                </c:pt>
                <c:pt idx="545">
                  <c:v>44243</c:v>
                </c:pt>
                <c:pt idx="546">
                  <c:v>44242</c:v>
                </c:pt>
                <c:pt idx="547">
                  <c:v>44237</c:v>
                </c:pt>
                <c:pt idx="548">
                  <c:v>44236</c:v>
                </c:pt>
                <c:pt idx="549">
                  <c:v>44235</c:v>
                </c:pt>
                <c:pt idx="550">
                  <c:v>44232</c:v>
                </c:pt>
                <c:pt idx="551">
                  <c:v>44231</c:v>
                </c:pt>
                <c:pt idx="552">
                  <c:v>44230</c:v>
                </c:pt>
                <c:pt idx="553">
                  <c:v>44229</c:v>
                </c:pt>
                <c:pt idx="554">
                  <c:v>44228</c:v>
                </c:pt>
                <c:pt idx="555">
                  <c:v>44225</c:v>
                </c:pt>
                <c:pt idx="556">
                  <c:v>44224</c:v>
                </c:pt>
                <c:pt idx="557">
                  <c:v>44223</c:v>
                </c:pt>
                <c:pt idx="558">
                  <c:v>44222</c:v>
                </c:pt>
                <c:pt idx="559">
                  <c:v>44221</c:v>
                </c:pt>
                <c:pt idx="560">
                  <c:v>44218</c:v>
                </c:pt>
                <c:pt idx="561">
                  <c:v>44217</c:v>
                </c:pt>
                <c:pt idx="562">
                  <c:v>44216</c:v>
                </c:pt>
                <c:pt idx="563">
                  <c:v>44215</c:v>
                </c:pt>
                <c:pt idx="564">
                  <c:v>44214</c:v>
                </c:pt>
                <c:pt idx="565">
                  <c:v>44211</c:v>
                </c:pt>
                <c:pt idx="566">
                  <c:v>44210</c:v>
                </c:pt>
                <c:pt idx="567">
                  <c:v>44209</c:v>
                </c:pt>
                <c:pt idx="568">
                  <c:v>44208</c:v>
                </c:pt>
                <c:pt idx="569">
                  <c:v>44207</c:v>
                </c:pt>
                <c:pt idx="570">
                  <c:v>44204</c:v>
                </c:pt>
                <c:pt idx="571">
                  <c:v>44203</c:v>
                </c:pt>
                <c:pt idx="572">
                  <c:v>44202</c:v>
                </c:pt>
                <c:pt idx="573">
                  <c:v>44201</c:v>
                </c:pt>
                <c:pt idx="574">
                  <c:v>44200</c:v>
                </c:pt>
                <c:pt idx="575">
                  <c:v>44195</c:v>
                </c:pt>
                <c:pt idx="576">
                  <c:v>44194</c:v>
                </c:pt>
                <c:pt idx="577">
                  <c:v>44193</c:v>
                </c:pt>
                <c:pt idx="578">
                  <c:v>44189</c:v>
                </c:pt>
                <c:pt idx="579">
                  <c:v>44188</c:v>
                </c:pt>
                <c:pt idx="580">
                  <c:v>44187</c:v>
                </c:pt>
                <c:pt idx="581">
                  <c:v>44186</c:v>
                </c:pt>
                <c:pt idx="582">
                  <c:v>44183</c:v>
                </c:pt>
                <c:pt idx="583">
                  <c:v>44182</c:v>
                </c:pt>
                <c:pt idx="584">
                  <c:v>44181</c:v>
                </c:pt>
                <c:pt idx="585">
                  <c:v>44180</c:v>
                </c:pt>
                <c:pt idx="586">
                  <c:v>44179</c:v>
                </c:pt>
                <c:pt idx="587">
                  <c:v>44176</c:v>
                </c:pt>
                <c:pt idx="588">
                  <c:v>44175</c:v>
                </c:pt>
                <c:pt idx="589">
                  <c:v>44174</c:v>
                </c:pt>
                <c:pt idx="590">
                  <c:v>44173</c:v>
                </c:pt>
                <c:pt idx="591">
                  <c:v>44172</c:v>
                </c:pt>
                <c:pt idx="592">
                  <c:v>44169</c:v>
                </c:pt>
                <c:pt idx="593">
                  <c:v>44168</c:v>
                </c:pt>
                <c:pt idx="594">
                  <c:v>44167</c:v>
                </c:pt>
                <c:pt idx="595">
                  <c:v>44166</c:v>
                </c:pt>
                <c:pt idx="596">
                  <c:v>44165</c:v>
                </c:pt>
                <c:pt idx="597">
                  <c:v>44162</c:v>
                </c:pt>
                <c:pt idx="598">
                  <c:v>44161</c:v>
                </c:pt>
                <c:pt idx="599">
                  <c:v>44160</c:v>
                </c:pt>
                <c:pt idx="600">
                  <c:v>44159</c:v>
                </c:pt>
                <c:pt idx="601">
                  <c:v>44158</c:v>
                </c:pt>
                <c:pt idx="602">
                  <c:v>44155</c:v>
                </c:pt>
                <c:pt idx="603">
                  <c:v>44154</c:v>
                </c:pt>
                <c:pt idx="604">
                  <c:v>44153</c:v>
                </c:pt>
                <c:pt idx="605">
                  <c:v>44152</c:v>
                </c:pt>
                <c:pt idx="606">
                  <c:v>44151</c:v>
                </c:pt>
                <c:pt idx="607">
                  <c:v>44148</c:v>
                </c:pt>
                <c:pt idx="608">
                  <c:v>44147</c:v>
                </c:pt>
                <c:pt idx="609">
                  <c:v>44146</c:v>
                </c:pt>
                <c:pt idx="610">
                  <c:v>44145</c:v>
                </c:pt>
                <c:pt idx="611">
                  <c:v>44144</c:v>
                </c:pt>
                <c:pt idx="612">
                  <c:v>44141</c:v>
                </c:pt>
                <c:pt idx="613">
                  <c:v>44140</c:v>
                </c:pt>
                <c:pt idx="614">
                  <c:v>44139</c:v>
                </c:pt>
                <c:pt idx="615">
                  <c:v>44138</c:v>
                </c:pt>
                <c:pt idx="616">
                  <c:v>44137</c:v>
                </c:pt>
                <c:pt idx="617">
                  <c:v>44134</c:v>
                </c:pt>
                <c:pt idx="618">
                  <c:v>44133</c:v>
                </c:pt>
                <c:pt idx="619">
                  <c:v>44132</c:v>
                </c:pt>
                <c:pt idx="620">
                  <c:v>44131</c:v>
                </c:pt>
                <c:pt idx="621">
                  <c:v>44130</c:v>
                </c:pt>
                <c:pt idx="622">
                  <c:v>44127</c:v>
                </c:pt>
                <c:pt idx="623">
                  <c:v>44126</c:v>
                </c:pt>
                <c:pt idx="624">
                  <c:v>44125</c:v>
                </c:pt>
                <c:pt idx="625">
                  <c:v>44124</c:v>
                </c:pt>
                <c:pt idx="626">
                  <c:v>44123</c:v>
                </c:pt>
                <c:pt idx="627">
                  <c:v>44120</c:v>
                </c:pt>
                <c:pt idx="628">
                  <c:v>44119</c:v>
                </c:pt>
                <c:pt idx="629">
                  <c:v>44118</c:v>
                </c:pt>
                <c:pt idx="630">
                  <c:v>44117</c:v>
                </c:pt>
                <c:pt idx="631">
                  <c:v>44116</c:v>
                </c:pt>
                <c:pt idx="632">
                  <c:v>44112</c:v>
                </c:pt>
                <c:pt idx="633">
                  <c:v>44111</c:v>
                </c:pt>
                <c:pt idx="634">
                  <c:v>44110</c:v>
                </c:pt>
                <c:pt idx="635">
                  <c:v>44109</c:v>
                </c:pt>
                <c:pt idx="636">
                  <c:v>44103</c:v>
                </c:pt>
                <c:pt idx="637">
                  <c:v>44102</c:v>
                </c:pt>
                <c:pt idx="638">
                  <c:v>44099</c:v>
                </c:pt>
                <c:pt idx="639">
                  <c:v>44098</c:v>
                </c:pt>
                <c:pt idx="640">
                  <c:v>44097</c:v>
                </c:pt>
                <c:pt idx="641">
                  <c:v>44096</c:v>
                </c:pt>
                <c:pt idx="642">
                  <c:v>44095</c:v>
                </c:pt>
                <c:pt idx="643">
                  <c:v>44092</c:v>
                </c:pt>
                <c:pt idx="644">
                  <c:v>44091</c:v>
                </c:pt>
                <c:pt idx="645">
                  <c:v>44090</c:v>
                </c:pt>
                <c:pt idx="646">
                  <c:v>44089</c:v>
                </c:pt>
                <c:pt idx="647">
                  <c:v>44088</c:v>
                </c:pt>
                <c:pt idx="648">
                  <c:v>44085</c:v>
                </c:pt>
                <c:pt idx="649">
                  <c:v>44084</c:v>
                </c:pt>
                <c:pt idx="650">
                  <c:v>44083</c:v>
                </c:pt>
                <c:pt idx="651">
                  <c:v>44082</c:v>
                </c:pt>
                <c:pt idx="652">
                  <c:v>44081</c:v>
                </c:pt>
                <c:pt idx="653">
                  <c:v>44078</c:v>
                </c:pt>
                <c:pt idx="654">
                  <c:v>44077</c:v>
                </c:pt>
                <c:pt idx="655">
                  <c:v>44076</c:v>
                </c:pt>
                <c:pt idx="656">
                  <c:v>44075</c:v>
                </c:pt>
                <c:pt idx="657">
                  <c:v>44074</c:v>
                </c:pt>
                <c:pt idx="658">
                  <c:v>44071</c:v>
                </c:pt>
                <c:pt idx="659">
                  <c:v>44070</c:v>
                </c:pt>
                <c:pt idx="660">
                  <c:v>44069</c:v>
                </c:pt>
                <c:pt idx="661">
                  <c:v>44068</c:v>
                </c:pt>
                <c:pt idx="662">
                  <c:v>44067</c:v>
                </c:pt>
                <c:pt idx="663">
                  <c:v>44064</c:v>
                </c:pt>
                <c:pt idx="664">
                  <c:v>44063</c:v>
                </c:pt>
                <c:pt idx="665">
                  <c:v>44062</c:v>
                </c:pt>
                <c:pt idx="666">
                  <c:v>44061</c:v>
                </c:pt>
                <c:pt idx="667">
                  <c:v>44057</c:v>
                </c:pt>
                <c:pt idx="668">
                  <c:v>44056</c:v>
                </c:pt>
                <c:pt idx="669">
                  <c:v>44055</c:v>
                </c:pt>
                <c:pt idx="670">
                  <c:v>44054</c:v>
                </c:pt>
                <c:pt idx="671">
                  <c:v>44053</c:v>
                </c:pt>
                <c:pt idx="672">
                  <c:v>44050</c:v>
                </c:pt>
                <c:pt idx="673">
                  <c:v>44049</c:v>
                </c:pt>
                <c:pt idx="674">
                  <c:v>44048</c:v>
                </c:pt>
                <c:pt idx="675">
                  <c:v>44047</c:v>
                </c:pt>
                <c:pt idx="676">
                  <c:v>44046</c:v>
                </c:pt>
                <c:pt idx="677">
                  <c:v>44043</c:v>
                </c:pt>
                <c:pt idx="678">
                  <c:v>44042</c:v>
                </c:pt>
                <c:pt idx="679">
                  <c:v>44041</c:v>
                </c:pt>
                <c:pt idx="680">
                  <c:v>44040</c:v>
                </c:pt>
                <c:pt idx="681">
                  <c:v>44039</c:v>
                </c:pt>
                <c:pt idx="682">
                  <c:v>44036</c:v>
                </c:pt>
                <c:pt idx="683">
                  <c:v>44035</c:v>
                </c:pt>
                <c:pt idx="684">
                  <c:v>44034</c:v>
                </c:pt>
                <c:pt idx="685">
                  <c:v>44033</c:v>
                </c:pt>
                <c:pt idx="686">
                  <c:v>44032</c:v>
                </c:pt>
                <c:pt idx="687">
                  <c:v>44029</c:v>
                </c:pt>
                <c:pt idx="688">
                  <c:v>44028</c:v>
                </c:pt>
                <c:pt idx="689">
                  <c:v>44027</c:v>
                </c:pt>
                <c:pt idx="690">
                  <c:v>44026</c:v>
                </c:pt>
                <c:pt idx="691">
                  <c:v>44025</c:v>
                </c:pt>
                <c:pt idx="692">
                  <c:v>44022</c:v>
                </c:pt>
                <c:pt idx="693">
                  <c:v>44021</c:v>
                </c:pt>
                <c:pt idx="694">
                  <c:v>44020</c:v>
                </c:pt>
                <c:pt idx="695">
                  <c:v>44019</c:v>
                </c:pt>
                <c:pt idx="696">
                  <c:v>44018</c:v>
                </c:pt>
                <c:pt idx="697">
                  <c:v>44015</c:v>
                </c:pt>
                <c:pt idx="698">
                  <c:v>44014</c:v>
                </c:pt>
                <c:pt idx="699">
                  <c:v>44013</c:v>
                </c:pt>
                <c:pt idx="700">
                  <c:v>44012</c:v>
                </c:pt>
                <c:pt idx="701">
                  <c:v>44011</c:v>
                </c:pt>
                <c:pt idx="702">
                  <c:v>44008</c:v>
                </c:pt>
                <c:pt idx="703">
                  <c:v>44007</c:v>
                </c:pt>
                <c:pt idx="704">
                  <c:v>44006</c:v>
                </c:pt>
                <c:pt idx="705">
                  <c:v>44005</c:v>
                </c:pt>
                <c:pt idx="706">
                  <c:v>44004</c:v>
                </c:pt>
                <c:pt idx="707">
                  <c:v>44001</c:v>
                </c:pt>
                <c:pt idx="708">
                  <c:v>44000</c:v>
                </c:pt>
                <c:pt idx="709">
                  <c:v>43999</c:v>
                </c:pt>
                <c:pt idx="710">
                  <c:v>43998</c:v>
                </c:pt>
                <c:pt idx="711">
                  <c:v>43997</c:v>
                </c:pt>
                <c:pt idx="712">
                  <c:v>43994</c:v>
                </c:pt>
                <c:pt idx="713">
                  <c:v>43993</c:v>
                </c:pt>
                <c:pt idx="714">
                  <c:v>43992</c:v>
                </c:pt>
                <c:pt idx="715">
                  <c:v>43991</c:v>
                </c:pt>
                <c:pt idx="716">
                  <c:v>43990</c:v>
                </c:pt>
                <c:pt idx="717">
                  <c:v>43987</c:v>
                </c:pt>
                <c:pt idx="718">
                  <c:v>43986</c:v>
                </c:pt>
                <c:pt idx="719">
                  <c:v>43985</c:v>
                </c:pt>
                <c:pt idx="720">
                  <c:v>43984</c:v>
                </c:pt>
                <c:pt idx="721">
                  <c:v>43983</c:v>
                </c:pt>
                <c:pt idx="722">
                  <c:v>43980</c:v>
                </c:pt>
                <c:pt idx="723">
                  <c:v>43979</c:v>
                </c:pt>
                <c:pt idx="724">
                  <c:v>43978</c:v>
                </c:pt>
                <c:pt idx="725">
                  <c:v>43977</c:v>
                </c:pt>
                <c:pt idx="726">
                  <c:v>43976</c:v>
                </c:pt>
                <c:pt idx="727">
                  <c:v>43973</c:v>
                </c:pt>
                <c:pt idx="728">
                  <c:v>43972</c:v>
                </c:pt>
                <c:pt idx="729">
                  <c:v>43971</c:v>
                </c:pt>
                <c:pt idx="730">
                  <c:v>43970</c:v>
                </c:pt>
                <c:pt idx="731">
                  <c:v>43969</c:v>
                </c:pt>
                <c:pt idx="732">
                  <c:v>43966</c:v>
                </c:pt>
                <c:pt idx="733">
                  <c:v>43965</c:v>
                </c:pt>
                <c:pt idx="734">
                  <c:v>43964</c:v>
                </c:pt>
                <c:pt idx="735">
                  <c:v>43963</c:v>
                </c:pt>
                <c:pt idx="736">
                  <c:v>43962</c:v>
                </c:pt>
                <c:pt idx="737">
                  <c:v>43959</c:v>
                </c:pt>
                <c:pt idx="738">
                  <c:v>43958</c:v>
                </c:pt>
                <c:pt idx="739">
                  <c:v>43957</c:v>
                </c:pt>
                <c:pt idx="740">
                  <c:v>43955</c:v>
                </c:pt>
                <c:pt idx="741">
                  <c:v>43950</c:v>
                </c:pt>
                <c:pt idx="742">
                  <c:v>43949</c:v>
                </c:pt>
                <c:pt idx="743">
                  <c:v>43948</c:v>
                </c:pt>
                <c:pt idx="744">
                  <c:v>43945</c:v>
                </c:pt>
                <c:pt idx="745">
                  <c:v>43944</c:v>
                </c:pt>
                <c:pt idx="746">
                  <c:v>43943</c:v>
                </c:pt>
                <c:pt idx="747">
                  <c:v>43942</c:v>
                </c:pt>
                <c:pt idx="748">
                  <c:v>43941</c:v>
                </c:pt>
                <c:pt idx="749">
                  <c:v>43938</c:v>
                </c:pt>
                <c:pt idx="750">
                  <c:v>43937</c:v>
                </c:pt>
                <c:pt idx="751">
                  <c:v>43935</c:v>
                </c:pt>
                <c:pt idx="752">
                  <c:v>43934</c:v>
                </c:pt>
                <c:pt idx="753">
                  <c:v>43931</c:v>
                </c:pt>
                <c:pt idx="754">
                  <c:v>43930</c:v>
                </c:pt>
                <c:pt idx="755">
                  <c:v>43929</c:v>
                </c:pt>
                <c:pt idx="756">
                  <c:v>43928</c:v>
                </c:pt>
                <c:pt idx="757">
                  <c:v>43927</c:v>
                </c:pt>
                <c:pt idx="758">
                  <c:v>43924</c:v>
                </c:pt>
                <c:pt idx="759">
                  <c:v>43923</c:v>
                </c:pt>
                <c:pt idx="760">
                  <c:v>43922</c:v>
                </c:pt>
                <c:pt idx="761">
                  <c:v>43921</c:v>
                </c:pt>
                <c:pt idx="762">
                  <c:v>43920</c:v>
                </c:pt>
                <c:pt idx="763">
                  <c:v>43917</c:v>
                </c:pt>
                <c:pt idx="764">
                  <c:v>43916</c:v>
                </c:pt>
                <c:pt idx="765">
                  <c:v>43915</c:v>
                </c:pt>
                <c:pt idx="766">
                  <c:v>43914</c:v>
                </c:pt>
                <c:pt idx="767">
                  <c:v>43913</c:v>
                </c:pt>
                <c:pt idx="768">
                  <c:v>43910</c:v>
                </c:pt>
                <c:pt idx="769">
                  <c:v>43909</c:v>
                </c:pt>
                <c:pt idx="770">
                  <c:v>43908</c:v>
                </c:pt>
                <c:pt idx="771">
                  <c:v>43907</c:v>
                </c:pt>
                <c:pt idx="772">
                  <c:v>43906</c:v>
                </c:pt>
                <c:pt idx="773">
                  <c:v>43903</c:v>
                </c:pt>
                <c:pt idx="774">
                  <c:v>43902</c:v>
                </c:pt>
                <c:pt idx="775">
                  <c:v>43901</c:v>
                </c:pt>
                <c:pt idx="776">
                  <c:v>43900</c:v>
                </c:pt>
                <c:pt idx="777">
                  <c:v>43899</c:v>
                </c:pt>
                <c:pt idx="778">
                  <c:v>43896</c:v>
                </c:pt>
                <c:pt idx="779">
                  <c:v>43895</c:v>
                </c:pt>
                <c:pt idx="780">
                  <c:v>43894</c:v>
                </c:pt>
                <c:pt idx="781">
                  <c:v>43893</c:v>
                </c:pt>
                <c:pt idx="782">
                  <c:v>43892</c:v>
                </c:pt>
                <c:pt idx="783">
                  <c:v>43889</c:v>
                </c:pt>
                <c:pt idx="784">
                  <c:v>43888</c:v>
                </c:pt>
                <c:pt idx="785">
                  <c:v>43887</c:v>
                </c:pt>
                <c:pt idx="786">
                  <c:v>43886</c:v>
                </c:pt>
                <c:pt idx="787">
                  <c:v>43885</c:v>
                </c:pt>
                <c:pt idx="788">
                  <c:v>43882</c:v>
                </c:pt>
                <c:pt idx="789">
                  <c:v>43881</c:v>
                </c:pt>
                <c:pt idx="790">
                  <c:v>43880</c:v>
                </c:pt>
                <c:pt idx="791">
                  <c:v>43879</c:v>
                </c:pt>
                <c:pt idx="792">
                  <c:v>43878</c:v>
                </c:pt>
                <c:pt idx="793">
                  <c:v>43875</c:v>
                </c:pt>
                <c:pt idx="794">
                  <c:v>43874</c:v>
                </c:pt>
                <c:pt idx="795">
                  <c:v>43873</c:v>
                </c:pt>
                <c:pt idx="796">
                  <c:v>43872</c:v>
                </c:pt>
                <c:pt idx="797">
                  <c:v>43871</c:v>
                </c:pt>
                <c:pt idx="798">
                  <c:v>43868</c:v>
                </c:pt>
                <c:pt idx="799">
                  <c:v>43867</c:v>
                </c:pt>
                <c:pt idx="800">
                  <c:v>43866</c:v>
                </c:pt>
                <c:pt idx="801">
                  <c:v>43865</c:v>
                </c:pt>
                <c:pt idx="802">
                  <c:v>43864</c:v>
                </c:pt>
                <c:pt idx="803">
                  <c:v>43861</c:v>
                </c:pt>
                <c:pt idx="804">
                  <c:v>43860</c:v>
                </c:pt>
                <c:pt idx="805">
                  <c:v>43859</c:v>
                </c:pt>
                <c:pt idx="806">
                  <c:v>43858</c:v>
                </c:pt>
                <c:pt idx="807">
                  <c:v>43853</c:v>
                </c:pt>
                <c:pt idx="808">
                  <c:v>43852</c:v>
                </c:pt>
                <c:pt idx="809">
                  <c:v>43851</c:v>
                </c:pt>
                <c:pt idx="810">
                  <c:v>43850</c:v>
                </c:pt>
                <c:pt idx="811">
                  <c:v>43847</c:v>
                </c:pt>
                <c:pt idx="812">
                  <c:v>43846</c:v>
                </c:pt>
                <c:pt idx="813">
                  <c:v>43845</c:v>
                </c:pt>
                <c:pt idx="814">
                  <c:v>43844</c:v>
                </c:pt>
                <c:pt idx="815">
                  <c:v>43843</c:v>
                </c:pt>
                <c:pt idx="816">
                  <c:v>43840</c:v>
                </c:pt>
                <c:pt idx="817">
                  <c:v>43839</c:v>
                </c:pt>
                <c:pt idx="818">
                  <c:v>43838</c:v>
                </c:pt>
                <c:pt idx="819">
                  <c:v>43837</c:v>
                </c:pt>
                <c:pt idx="820">
                  <c:v>43836</c:v>
                </c:pt>
                <c:pt idx="821">
                  <c:v>43833</c:v>
                </c:pt>
                <c:pt idx="822">
                  <c:v>43832</c:v>
                </c:pt>
              </c:numCache>
            </c:numRef>
          </c:cat>
          <c:val>
            <c:numRef>
              <c:f>'KR 10Y'!$C$3:$C$825</c:f>
              <c:numCache>
                <c:formatCode>General</c:formatCode>
                <c:ptCount val="823"/>
                <c:pt idx="1">
                  <c:v>3.327</c:v>
                </c:pt>
                <c:pt idx="2">
                  <c:v>3.3069999999999999</c:v>
                </c:pt>
                <c:pt idx="3">
                  <c:v>3.3180000000000001</c:v>
                </c:pt>
                <c:pt idx="4">
                  <c:v>3.4020000000000001</c:v>
                </c:pt>
                <c:pt idx="5">
                  <c:v>3.3719999999999999</c:v>
                </c:pt>
                <c:pt idx="6">
                  <c:v>3.3519999999999999</c:v>
                </c:pt>
                <c:pt idx="7">
                  <c:v>3.3570000000000002</c:v>
                </c:pt>
                <c:pt idx="8">
                  <c:v>3.29</c:v>
                </c:pt>
                <c:pt idx="9">
                  <c:v>3.28</c:v>
                </c:pt>
                <c:pt idx="10">
                  <c:v>3.2719999999999998</c:v>
                </c:pt>
                <c:pt idx="11">
                  <c:v>3.242</c:v>
                </c:pt>
                <c:pt idx="12">
                  <c:v>3.2229999999999999</c:v>
                </c:pt>
                <c:pt idx="13">
                  <c:v>3.2919999999999998</c:v>
                </c:pt>
                <c:pt idx="14">
                  <c:v>3.282</c:v>
                </c:pt>
                <c:pt idx="15">
                  <c:v>3.327</c:v>
                </c:pt>
                <c:pt idx="16">
                  <c:v>3.3170000000000002</c:v>
                </c:pt>
                <c:pt idx="17">
                  <c:v>3.3849999999999998</c:v>
                </c:pt>
                <c:pt idx="18">
                  <c:v>3.36</c:v>
                </c:pt>
                <c:pt idx="19">
                  <c:v>3.31</c:v>
                </c:pt>
                <c:pt idx="20">
                  <c:v>3.2679999999999998</c:v>
                </c:pt>
                <c:pt idx="21">
                  <c:v>3.2770000000000001</c:v>
                </c:pt>
                <c:pt idx="22">
                  <c:v>3.262</c:v>
                </c:pt>
                <c:pt idx="23">
                  <c:v>3.222</c:v>
                </c:pt>
                <c:pt idx="24">
                  <c:v>3.2719999999999998</c:v>
                </c:pt>
                <c:pt idx="25">
                  <c:v>3.2650000000000001</c:v>
                </c:pt>
                <c:pt idx="26">
                  <c:v>3.3050000000000002</c:v>
                </c:pt>
                <c:pt idx="27">
                  <c:v>3.29</c:v>
                </c:pt>
                <c:pt idx="28">
                  <c:v>3.4049999999999998</c:v>
                </c:pt>
                <c:pt idx="29">
                  <c:v>3.4</c:v>
                </c:pt>
                <c:pt idx="30">
                  <c:v>3.42</c:v>
                </c:pt>
                <c:pt idx="31">
                  <c:v>3.375</c:v>
                </c:pt>
                <c:pt idx="32">
                  <c:v>3.4249999999999998</c:v>
                </c:pt>
                <c:pt idx="33">
                  <c:v>3.5819999999999999</c:v>
                </c:pt>
                <c:pt idx="34">
                  <c:v>3.72</c:v>
                </c:pt>
                <c:pt idx="35">
                  <c:v>3.7120000000000002</c:v>
                </c:pt>
                <c:pt idx="36">
                  <c:v>3.6520000000000001</c:v>
                </c:pt>
                <c:pt idx="37">
                  <c:v>3.7149999999999999</c:v>
                </c:pt>
                <c:pt idx="38">
                  <c:v>3.7719999999999998</c:v>
                </c:pt>
                <c:pt idx="39">
                  <c:v>3.8340000000000001</c:v>
                </c:pt>
                <c:pt idx="40">
                  <c:v>3.76</c:v>
                </c:pt>
                <c:pt idx="41">
                  <c:v>3.63</c:v>
                </c:pt>
                <c:pt idx="42">
                  <c:v>3.52</c:v>
                </c:pt>
                <c:pt idx="43">
                  <c:v>3.597</c:v>
                </c:pt>
                <c:pt idx="44">
                  <c:v>3.629</c:v>
                </c:pt>
                <c:pt idx="45">
                  <c:v>3.5950000000000002</c:v>
                </c:pt>
                <c:pt idx="46">
                  <c:v>3.6549999999999998</c:v>
                </c:pt>
                <c:pt idx="47">
                  <c:v>3.6190000000000002</c:v>
                </c:pt>
                <c:pt idx="48">
                  <c:v>3.48</c:v>
                </c:pt>
                <c:pt idx="49">
                  <c:v>3.4870000000000001</c:v>
                </c:pt>
                <c:pt idx="50">
                  <c:v>3.3919999999999999</c:v>
                </c:pt>
                <c:pt idx="51">
                  <c:v>3.4169999999999998</c:v>
                </c:pt>
                <c:pt idx="52">
                  <c:v>3.355</c:v>
                </c:pt>
                <c:pt idx="53">
                  <c:v>3.359</c:v>
                </c:pt>
                <c:pt idx="54">
                  <c:v>3.3050000000000002</c:v>
                </c:pt>
                <c:pt idx="55">
                  <c:v>3.282</c:v>
                </c:pt>
                <c:pt idx="56">
                  <c:v>3.2949999999999999</c:v>
                </c:pt>
                <c:pt idx="57">
                  <c:v>3.1549999999999998</c:v>
                </c:pt>
                <c:pt idx="58">
                  <c:v>3.22</c:v>
                </c:pt>
                <c:pt idx="59">
                  <c:v>3.242</c:v>
                </c:pt>
                <c:pt idx="60">
                  <c:v>3.28</c:v>
                </c:pt>
                <c:pt idx="61">
                  <c:v>3.2349999999999999</c:v>
                </c:pt>
                <c:pt idx="62">
                  <c:v>3.2869999999999999</c:v>
                </c:pt>
                <c:pt idx="63">
                  <c:v>3.23</c:v>
                </c:pt>
                <c:pt idx="64">
                  <c:v>3.22</c:v>
                </c:pt>
                <c:pt idx="65">
                  <c:v>3.2719999999999998</c:v>
                </c:pt>
                <c:pt idx="66">
                  <c:v>3.2370000000000001</c:v>
                </c:pt>
                <c:pt idx="67">
                  <c:v>3.32</c:v>
                </c:pt>
                <c:pt idx="68">
                  <c:v>3.4420000000000002</c:v>
                </c:pt>
                <c:pt idx="69">
                  <c:v>3.3719999999999999</c:v>
                </c:pt>
                <c:pt idx="70">
                  <c:v>3.2949999999999999</c:v>
                </c:pt>
                <c:pt idx="71">
                  <c:v>3.395</c:v>
                </c:pt>
                <c:pt idx="72">
                  <c:v>3.395</c:v>
                </c:pt>
                <c:pt idx="73">
                  <c:v>3.472</c:v>
                </c:pt>
                <c:pt idx="74">
                  <c:v>3.4620000000000002</c:v>
                </c:pt>
                <c:pt idx="75">
                  <c:v>3.5750000000000002</c:v>
                </c:pt>
                <c:pt idx="76">
                  <c:v>3.5750000000000002</c:v>
                </c:pt>
                <c:pt idx="77">
                  <c:v>3.5750000000000002</c:v>
                </c:pt>
                <c:pt idx="78">
                  <c:v>3.67</c:v>
                </c:pt>
                <c:pt idx="79">
                  <c:v>3.7909999999999999</c:v>
                </c:pt>
                <c:pt idx="80">
                  <c:v>3.7349999999999999</c:v>
                </c:pt>
                <c:pt idx="81">
                  <c:v>3.7349999999999999</c:v>
                </c:pt>
                <c:pt idx="82">
                  <c:v>3.67</c:v>
                </c:pt>
                <c:pt idx="83">
                  <c:v>3.605</c:v>
                </c:pt>
                <c:pt idx="84">
                  <c:v>3.6349999999999998</c:v>
                </c:pt>
                <c:pt idx="85">
                  <c:v>3.5510000000000002</c:v>
                </c:pt>
                <c:pt idx="86">
                  <c:v>3.47</c:v>
                </c:pt>
                <c:pt idx="87">
                  <c:v>3.56</c:v>
                </c:pt>
                <c:pt idx="88">
                  <c:v>3.605</c:v>
                </c:pt>
                <c:pt idx="89">
                  <c:v>3.4</c:v>
                </c:pt>
                <c:pt idx="90">
                  <c:v>3.35</c:v>
                </c:pt>
                <c:pt idx="91">
                  <c:v>3.3719999999999999</c:v>
                </c:pt>
                <c:pt idx="92">
                  <c:v>3.4</c:v>
                </c:pt>
                <c:pt idx="93">
                  <c:v>3.464</c:v>
                </c:pt>
                <c:pt idx="94">
                  <c:v>3.44</c:v>
                </c:pt>
                <c:pt idx="95">
                  <c:v>3.48</c:v>
                </c:pt>
                <c:pt idx="96">
                  <c:v>3.5339999999999998</c:v>
                </c:pt>
                <c:pt idx="97">
                  <c:v>3.53</c:v>
                </c:pt>
                <c:pt idx="98">
                  <c:v>3.5049999999999999</c:v>
                </c:pt>
                <c:pt idx="99">
                  <c:v>3.5390000000000001</c:v>
                </c:pt>
                <c:pt idx="100">
                  <c:v>3.5750000000000002</c:v>
                </c:pt>
                <c:pt idx="101">
                  <c:v>3.66</c:v>
                </c:pt>
                <c:pt idx="102">
                  <c:v>3.68</c:v>
                </c:pt>
                <c:pt idx="103">
                  <c:v>3.665</c:v>
                </c:pt>
                <c:pt idx="104">
                  <c:v>3.5950000000000002</c:v>
                </c:pt>
                <c:pt idx="105">
                  <c:v>3.613</c:v>
                </c:pt>
                <c:pt idx="106">
                  <c:v>3.6150000000000002</c:v>
                </c:pt>
                <c:pt idx="107">
                  <c:v>3.7669999999999999</c:v>
                </c:pt>
                <c:pt idx="108">
                  <c:v>3.78</c:v>
                </c:pt>
                <c:pt idx="109">
                  <c:v>3.7650000000000001</c:v>
                </c:pt>
                <c:pt idx="110">
                  <c:v>3.7959999999999998</c:v>
                </c:pt>
                <c:pt idx="111">
                  <c:v>3.8490000000000002</c:v>
                </c:pt>
                <c:pt idx="112">
                  <c:v>3.9</c:v>
                </c:pt>
                <c:pt idx="113">
                  <c:v>3.8450000000000002</c:v>
                </c:pt>
                <c:pt idx="114">
                  <c:v>3.9350000000000001</c:v>
                </c:pt>
                <c:pt idx="115">
                  <c:v>3.9</c:v>
                </c:pt>
                <c:pt idx="116">
                  <c:v>4.0650000000000004</c:v>
                </c:pt>
                <c:pt idx="117">
                  <c:v>4.1820000000000004</c:v>
                </c:pt>
                <c:pt idx="118">
                  <c:v>4.2350000000000003</c:v>
                </c:pt>
                <c:pt idx="119">
                  <c:v>4.2469999999999999</c:v>
                </c:pt>
                <c:pt idx="120">
                  <c:v>4.1900000000000004</c:v>
                </c:pt>
                <c:pt idx="121">
                  <c:v>4.1900000000000004</c:v>
                </c:pt>
                <c:pt idx="122">
                  <c:v>4.1349999999999998</c:v>
                </c:pt>
                <c:pt idx="123">
                  <c:v>4.1360000000000001</c:v>
                </c:pt>
                <c:pt idx="124">
                  <c:v>4.2270000000000003</c:v>
                </c:pt>
                <c:pt idx="125">
                  <c:v>4.1749999999999998</c:v>
                </c:pt>
                <c:pt idx="126">
                  <c:v>4.3150000000000004</c:v>
                </c:pt>
                <c:pt idx="127">
                  <c:v>4.282</c:v>
                </c:pt>
                <c:pt idx="128">
                  <c:v>4.34</c:v>
                </c:pt>
                <c:pt idx="129">
                  <c:v>4.5199999999999996</c:v>
                </c:pt>
                <c:pt idx="130">
                  <c:v>4.62</c:v>
                </c:pt>
                <c:pt idx="131">
                  <c:v>4.4349999999999996</c:v>
                </c:pt>
                <c:pt idx="132">
                  <c:v>4.4050000000000002</c:v>
                </c:pt>
                <c:pt idx="133">
                  <c:v>4.2869999999999999</c:v>
                </c:pt>
                <c:pt idx="134">
                  <c:v>4.2320000000000002</c:v>
                </c:pt>
                <c:pt idx="135">
                  <c:v>4.18</c:v>
                </c:pt>
                <c:pt idx="136">
                  <c:v>4.2300000000000004</c:v>
                </c:pt>
                <c:pt idx="137">
                  <c:v>4.0919999999999996</c:v>
                </c:pt>
                <c:pt idx="138">
                  <c:v>4.3099999999999996</c:v>
                </c:pt>
                <c:pt idx="139">
                  <c:v>4.21</c:v>
                </c:pt>
                <c:pt idx="140">
                  <c:v>4.0999999999999996</c:v>
                </c:pt>
                <c:pt idx="141">
                  <c:v>4.1050000000000004</c:v>
                </c:pt>
                <c:pt idx="142">
                  <c:v>3.99</c:v>
                </c:pt>
                <c:pt idx="143">
                  <c:v>4.0819999999999999</c:v>
                </c:pt>
                <c:pt idx="144">
                  <c:v>4.2300000000000004</c:v>
                </c:pt>
                <c:pt idx="145">
                  <c:v>4.33</c:v>
                </c:pt>
                <c:pt idx="146">
                  <c:v>4.21</c:v>
                </c:pt>
                <c:pt idx="147">
                  <c:v>4.3319999999999999</c:v>
                </c:pt>
                <c:pt idx="148">
                  <c:v>4.1269999999999998</c:v>
                </c:pt>
                <c:pt idx="149">
                  <c:v>4.0049999999999999</c:v>
                </c:pt>
                <c:pt idx="150">
                  <c:v>3.883</c:v>
                </c:pt>
                <c:pt idx="151">
                  <c:v>3.84</c:v>
                </c:pt>
                <c:pt idx="152">
                  <c:v>3.7850000000000001</c:v>
                </c:pt>
                <c:pt idx="153">
                  <c:v>3.77</c:v>
                </c:pt>
                <c:pt idx="154">
                  <c:v>3.79</c:v>
                </c:pt>
                <c:pt idx="155">
                  <c:v>3.625</c:v>
                </c:pt>
                <c:pt idx="156">
                  <c:v>3.6</c:v>
                </c:pt>
                <c:pt idx="157">
                  <c:v>3.62</c:v>
                </c:pt>
                <c:pt idx="158">
                  <c:v>3.74</c:v>
                </c:pt>
                <c:pt idx="159">
                  <c:v>3.7120000000000002</c:v>
                </c:pt>
                <c:pt idx="160">
                  <c:v>3.665</c:v>
                </c:pt>
                <c:pt idx="161">
                  <c:v>3.73</c:v>
                </c:pt>
                <c:pt idx="162">
                  <c:v>3.8119999999999998</c:v>
                </c:pt>
                <c:pt idx="163">
                  <c:v>3.7120000000000002</c:v>
                </c:pt>
                <c:pt idx="164">
                  <c:v>3.6920000000000002</c:v>
                </c:pt>
                <c:pt idx="165">
                  <c:v>3.7069999999999999</c:v>
                </c:pt>
                <c:pt idx="166">
                  <c:v>3.621</c:v>
                </c:pt>
                <c:pt idx="167">
                  <c:v>3.585</c:v>
                </c:pt>
                <c:pt idx="168">
                  <c:v>3.44</c:v>
                </c:pt>
                <c:pt idx="169">
                  <c:v>3.3519999999999999</c:v>
                </c:pt>
                <c:pt idx="170">
                  <c:v>3.3319999999999999</c:v>
                </c:pt>
                <c:pt idx="171">
                  <c:v>3.302</c:v>
                </c:pt>
                <c:pt idx="172">
                  <c:v>3.2250000000000001</c:v>
                </c:pt>
                <c:pt idx="173">
                  <c:v>3.18</c:v>
                </c:pt>
                <c:pt idx="174">
                  <c:v>3.15</c:v>
                </c:pt>
                <c:pt idx="175">
                  <c:v>3.2770000000000001</c:v>
                </c:pt>
                <c:pt idx="176">
                  <c:v>3.2149999999999999</c:v>
                </c:pt>
                <c:pt idx="177">
                  <c:v>3.2</c:v>
                </c:pt>
                <c:pt idx="178">
                  <c:v>3.1520000000000001</c:v>
                </c:pt>
                <c:pt idx="179">
                  <c:v>3.17</c:v>
                </c:pt>
                <c:pt idx="180">
                  <c:v>3.1150000000000002</c:v>
                </c:pt>
                <c:pt idx="181">
                  <c:v>3.1549999999999998</c:v>
                </c:pt>
                <c:pt idx="182">
                  <c:v>3.12</c:v>
                </c:pt>
                <c:pt idx="183">
                  <c:v>3.0750000000000002</c:v>
                </c:pt>
                <c:pt idx="184">
                  <c:v>3.1739999999999999</c:v>
                </c:pt>
                <c:pt idx="185">
                  <c:v>3.125</c:v>
                </c:pt>
                <c:pt idx="186">
                  <c:v>3.2</c:v>
                </c:pt>
                <c:pt idx="187">
                  <c:v>3.1150000000000002</c:v>
                </c:pt>
                <c:pt idx="188">
                  <c:v>3.18</c:v>
                </c:pt>
                <c:pt idx="189">
                  <c:v>3.2069999999999999</c:v>
                </c:pt>
                <c:pt idx="190">
                  <c:v>3.3010000000000002</c:v>
                </c:pt>
                <c:pt idx="191">
                  <c:v>3.37</c:v>
                </c:pt>
                <c:pt idx="192">
                  <c:v>3.3540000000000001</c:v>
                </c:pt>
                <c:pt idx="193">
                  <c:v>3.2450000000000001</c:v>
                </c:pt>
                <c:pt idx="194">
                  <c:v>3.28</c:v>
                </c:pt>
                <c:pt idx="195">
                  <c:v>3.222</c:v>
                </c:pt>
                <c:pt idx="196">
                  <c:v>3.2709999999999999</c:v>
                </c:pt>
                <c:pt idx="197">
                  <c:v>3.2949999999999999</c:v>
                </c:pt>
                <c:pt idx="198">
                  <c:v>3.335</c:v>
                </c:pt>
                <c:pt idx="199">
                  <c:v>3.3849999999999998</c:v>
                </c:pt>
                <c:pt idx="200">
                  <c:v>3.36</c:v>
                </c:pt>
                <c:pt idx="201">
                  <c:v>3.3159999999999998</c:v>
                </c:pt>
                <c:pt idx="202">
                  <c:v>3.302</c:v>
                </c:pt>
                <c:pt idx="203">
                  <c:v>3.3650000000000002</c:v>
                </c:pt>
                <c:pt idx="204">
                  <c:v>3.4750000000000001</c:v>
                </c:pt>
                <c:pt idx="205">
                  <c:v>3.4950000000000001</c:v>
                </c:pt>
                <c:pt idx="206">
                  <c:v>3.621</c:v>
                </c:pt>
                <c:pt idx="207">
                  <c:v>3.66</c:v>
                </c:pt>
                <c:pt idx="208">
                  <c:v>3.6850000000000001</c:v>
                </c:pt>
                <c:pt idx="209">
                  <c:v>3.7120000000000002</c:v>
                </c:pt>
                <c:pt idx="210">
                  <c:v>3.625</c:v>
                </c:pt>
                <c:pt idx="211">
                  <c:v>3.7250000000000001</c:v>
                </c:pt>
                <c:pt idx="212">
                  <c:v>3.6749999999999998</c:v>
                </c:pt>
                <c:pt idx="213">
                  <c:v>3.7719999999999998</c:v>
                </c:pt>
                <c:pt idx="214">
                  <c:v>3.7850000000000001</c:v>
                </c:pt>
                <c:pt idx="215">
                  <c:v>3.7949999999999999</c:v>
                </c:pt>
                <c:pt idx="216">
                  <c:v>3.7719999999999998</c:v>
                </c:pt>
                <c:pt idx="217">
                  <c:v>3.7690000000000001</c:v>
                </c:pt>
                <c:pt idx="218">
                  <c:v>3.6850000000000001</c:v>
                </c:pt>
                <c:pt idx="219">
                  <c:v>3.6779999999999999</c:v>
                </c:pt>
                <c:pt idx="220">
                  <c:v>3.49</c:v>
                </c:pt>
                <c:pt idx="221">
                  <c:v>3.4750000000000001</c:v>
                </c:pt>
                <c:pt idx="222">
                  <c:v>3.47</c:v>
                </c:pt>
                <c:pt idx="223">
                  <c:v>3.5419999999999998</c:v>
                </c:pt>
                <c:pt idx="224">
                  <c:v>3.407</c:v>
                </c:pt>
                <c:pt idx="225">
                  <c:v>3.42</c:v>
                </c:pt>
                <c:pt idx="226">
                  <c:v>3.33</c:v>
                </c:pt>
                <c:pt idx="227">
                  <c:v>3.22</c:v>
                </c:pt>
                <c:pt idx="228">
                  <c:v>3.2170000000000001</c:v>
                </c:pt>
                <c:pt idx="229">
                  <c:v>3.2320000000000002</c:v>
                </c:pt>
                <c:pt idx="230">
                  <c:v>3.181</c:v>
                </c:pt>
                <c:pt idx="231">
                  <c:v>3.202</c:v>
                </c:pt>
                <c:pt idx="232">
                  <c:v>3.262</c:v>
                </c:pt>
                <c:pt idx="233">
                  <c:v>3.24</c:v>
                </c:pt>
                <c:pt idx="234">
                  <c:v>3.3069999999999999</c:v>
                </c:pt>
                <c:pt idx="235">
                  <c:v>3.3149999999999999</c:v>
                </c:pt>
                <c:pt idx="236">
                  <c:v>3.28</c:v>
                </c:pt>
                <c:pt idx="237">
                  <c:v>3.2669999999999999</c:v>
                </c:pt>
                <c:pt idx="238">
                  <c:v>3.23</c:v>
                </c:pt>
                <c:pt idx="239">
                  <c:v>3.1749999999999998</c:v>
                </c:pt>
                <c:pt idx="240">
                  <c:v>3.26</c:v>
                </c:pt>
                <c:pt idx="241">
                  <c:v>3.41</c:v>
                </c:pt>
                <c:pt idx="242">
                  <c:v>3.42</c:v>
                </c:pt>
                <c:pt idx="243">
                  <c:v>3.42</c:v>
                </c:pt>
                <c:pt idx="244">
                  <c:v>3.4279999999999999</c:v>
                </c:pt>
                <c:pt idx="245">
                  <c:v>3.407</c:v>
                </c:pt>
                <c:pt idx="246">
                  <c:v>3.391</c:v>
                </c:pt>
                <c:pt idx="247">
                  <c:v>3.2349999999999999</c:v>
                </c:pt>
                <c:pt idx="248">
                  <c:v>3.16</c:v>
                </c:pt>
                <c:pt idx="249">
                  <c:v>3.1869999999999998</c:v>
                </c:pt>
                <c:pt idx="250">
                  <c:v>3.18</c:v>
                </c:pt>
                <c:pt idx="251">
                  <c:v>3.177</c:v>
                </c:pt>
                <c:pt idx="252">
                  <c:v>3.3050000000000002</c:v>
                </c:pt>
                <c:pt idx="253">
                  <c:v>3.31</c:v>
                </c:pt>
                <c:pt idx="254">
                  <c:v>3.3050000000000002</c:v>
                </c:pt>
                <c:pt idx="255">
                  <c:v>3.3250000000000002</c:v>
                </c:pt>
                <c:pt idx="256">
                  <c:v>3.3530000000000002</c:v>
                </c:pt>
                <c:pt idx="257">
                  <c:v>3.32</c:v>
                </c:pt>
                <c:pt idx="258">
                  <c:v>3.2069999999999999</c:v>
                </c:pt>
                <c:pt idx="259">
                  <c:v>3.302</c:v>
                </c:pt>
                <c:pt idx="260">
                  <c:v>3.31</c:v>
                </c:pt>
                <c:pt idx="261">
                  <c:v>3.32</c:v>
                </c:pt>
                <c:pt idx="262">
                  <c:v>3.181</c:v>
                </c:pt>
                <c:pt idx="263">
                  <c:v>3.1070000000000002</c:v>
                </c:pt>
                <c:pt idx="264">
                  <c:v>3.1019999999999999</c:v>
                </c:pt>
                <c:pt idx="265">
                  <c:v>3.0750000000000002</c:v>
                </c:pt>
                <c:pt idx="266">
                  <c:v>3.0369999999999999</c:v>
                </c:pt>
                <c:pt idx="267">
                  <c:v>3.0049999999999999</c:v>
                </c:pt>
                <c:pt idx="268">
                  <c:v>2.9649999999999999</c:v>
                </c:pt>
                <c:pt idx="269">
                  <c:v>2.8849999999999998</c:v>
                </c:pt>
                <c:pt idx="270">
                  <c:v>2.95</c:v>
                </c:pt>
                <c:pt idx="271">
                  <c:v>3.04</c:v>
                </c:pt>
                <c:pt idx="272">
                  <c:v>2.8769999999999998</c:v>
                </c:pt>
                <c:pt idx="273">
                  <c:v>2.86</c:v>
                </c:pt>
                <c:pt idx="274">
                  <c:v>2.8090000000000002</c:v>
                </c:pt>
                <c:pt idx="275">
                  <c:v>2.827</c:v>
                </c:pt>
                <c:pt idx="276">
                  <c:v>2.738</c:v>
                </c:pt>
                <c:pt idx="277">
                  <c:v>2.7309999999999999</c:v>
                </c:pt>
                <c:pt idx="278">
                  <c:v>2.702</c:v>
                </c:pt>
                <c:pt idx="279">
                  <c:v>2.7749999999999999</c:v>
                </c:pt>
                <c:pt idx="280">
                  <c:v>2.7450000000000001</c:v>
                </c:pt>
                <c:pt idx="281">
                  <c:v>2.74</c:v>
                </c:pt>
                <c:pt idx="282">
                  <c:v>2.6949999999999998</c:v>
                </c:pt>
                <c:pt idx="283">
                  <c:v>2.7210000000000001</c:v>
                </c:pt>
                <c:pt idx="284">
                  <c:v>2.7170000000000001</c:v>
                </c:pt>
                <c:pt idx="285">
                  <c:v>2.702</c:v>
                </c:pt>
                <c:pt idx="286">
                  <c:v>2.6469999999999998</c:v>
                </c:pt>
                <c:pt idx="287">
                  <c:v>2.677</c:v>
                </c:pt>
                <c:pt idx="288">
                  <c:v>2.6120000000000001</c:v>
                </c:pt>
                <c:pt idx="289">
                  <c:v>2.6850000000000001</c:v>
                </c:pt>
                <c:pt idx="290">
                  <c:v>2.6669999999999998</c:v>
                </c:pt>
                <c:pt idx="291">
                  <c:v>2.62</c:v>
                </c:pt>
                <c:pt idx="292">
                  <c:v>2.72</c:v>
                </c:pt>
                <c:pt idx="293">
                  <c:v>2.7149999999999999</c:v>
                </c:pt>
                <c:pt idx="294">
                  <c:v>2.7650000000000001</c:v>
                </c:pt>
                <c:pt idx="295">
                  <c:v>2.73</c:v>
                </c:pt>
                <c:pt idx="296">
                  <c:v>2.7080000000000002</c:v>
                </c:pt>
                <c:pt idx="297">
                  <c:v>2.702</c:v>
                </c:pt>
                <c:pt idx="298">
                  <c:v>2.7149999999999999</c:v>
                </c:pt>
                <c:pt idx="299">
                  <c:v>2.73</c:v>
                </c:pt>
                <c:pt idx="300">
                  <c:v>2.7349999999999999</c:v>
                </c:pt>
                <c:pt idx="301">
                  <c:v>2.6819999999999999</c:v>
                </c:pt>
                <c:pt idx="302">
                  <c:v>2.6819999999999999</c:v>
                </c:pt>
                <c:pt idx="303">
                  <c:v>2.722</c:v>
                </c:pt>
                <c:pt idx="304">
                  <c:v>2.637</c:v>
                </c:pt>
                <c:pt idx="305">
                  <c:v>2.6019999999999999</c:v>
                </c:pt>
                <c:pt idx="306">
                  <c:v>2.5619999999999998</c:v>
                </c:pt>
                <c:pt idx="307">
                  <c:v>2.59</c:v>
                </c:pt>
                <c:pt idx="308">
                  <c:v>2.61</c:v>
                </c:pt>
                <c:pt idx="309">
                  <c:v>2.5619999999999998</c:v>
                </c:pt>
                <c:pt idx="310">
                  <c:v>2.577</c:v>
                </c:pt>
                <c:pt idx="311">
                  <c:v>2.5499999999999998</c:v>
                </c:pt>
                <c:pt idx="312">
                  <c:v>2.5419999999999998</c:v>
                </c:pt>
                <c:pt idx="313">
                  <c:v>2.5550000000000002</c:v>
                </c:pt>
                <c:pt idx="314">
                  <c:v>2.5299999999999998</c:v>
                </c:pt>
                <c:pt idx="315">
                  <c:v>2.5390000000000001</c:v>
                </c:pt>
                <c:pt idx="316">
                  <c:v>2.5649999999999999</c:v>
                </c:pt>
                <c:pt idx="317">
                  <c:v>2.464</c:v>
                </c:pt>
                <c:pt idx="318">
                  <c:v>2.3919999999999999</c:v>
                </c:pt>
                <c:pt idx="319">
                  <c:v>2.415</c:v>
                </c:pt>
                <c:pt idx="320">
                  <c:v>2.48</c:v>
                </c:pt>
                <c:pt idx="321">
                  <c:v>2.4769999999999999</c:v>
                </c:pt>
                <c:pt idx="322">
                  <c:v>2.4569999999999999</c:v>
                </c:pt>
                <c:pt idx="323">
                  <c:v>2.4849999999999999</c:v>
                </c:pt>
                <c:pt idx="324">
                  <c:v>2.367</c:v>
                </c:pt>
                <c:pt idx="325">
                  <c:v>2.327</c:v>
                </c:pt>
                <c:pt idx="326">
                  <c:v>2.33</c:v>
                </c:pt>
                <c:pt idx="327">
                  <c:v>2.2549999999999999</c:v>
                </c:pt>
                <c:pt idx="328">
                  <c:v>2.1749999999999998</c:v>
                </c:pt>
                <c:pt idx="329">
                  <c:v>2.202</c:v>
                </c:pt>
                <c:pt idx="330">
                  <c:v>2.2050000000000001</c:v>
                </c:pt>
                <c:pt idx="331">
                  <c:v>2.202</c:v>
                </c:pt>
                <c:pt idx="332">
                  <c:v>2.2029999999999998</c:v>
                </c:pt>
                <c:pt idx="333">
                  <c:v>2.145</c:v>
                </c:pt>
                <c:pt idx="334">
                  <c:v>2.1070000000000002</c:v>
                </c:pt>
                <c:pt idx="335">
                  <c:v>2.1019999999999999</c:v>
                </c:pt>
                <c:pt idx="336">
                  <c:v>2.1520000000000001</c:v>
                </c:pt>
                <c:pt idx="337">
                  <c:v>2.145</c:v>
                </c:pt>
                <c:pt idx="338">
                  <c:v>2.165</c:v>
                </c:pt>
                <c:pt idx="339">
                  <c:v>2.1720000000000002</c:v>
                </c:pt>
                <c:pt idx="340">
                  <c:v>2.1669999999999998</c:v>
                </c:pt>
                <c:pt idx="341">
                  <c:v>2.1949999999999998</c:v>
                </c:pt>
                <c:pt idx="342">
                  <c:v>2.1819999999999999</c:v>
                </c:pt>
                <c:pt idx="343">
                  <c:v>2.1800000000000002</c:v>
                </c:pt>
                <c:pt idx="344">
                  <c:v>2.2400000000000002</c:v>
                </c:pt>
                <c:pt idx="345">
                  <c:v>2.2149999999999999</c:v>
                </c:pt>
                <c:pt idx="346">
                  <c:v>2.2349999999999999</c:v>
                </c:pt>
                <c:pt idx="347">
                  <c:v>2.2069999999999999</c:v>
                </c:pt>
                <c:pt idx="348">
                  <c:v>2.1819999999999999</c:v>
                </c:pt>
                <c:pt idx="349">
                  <c:v>2.2040000000000002</c:v>
                </c:pt>
                <c:pt idx="350">
                  <c:v>2.27</c:v>
                </c:pt>
                <c:pt idx="351">
                  <c:v>2.262</c:v>
                </c:pt>
                <c:pt idx="352">
                  <c:v>2.3519999999999999</c:v>
                </c:pt>
                <c:pt idx="353">
                  <c:v>2.39</c:v>
                </c:pt>
                <c:pt idx="354">
                  <c:v>2.4</c:v>
                </c:pt>
                <c:pt idx="355">
                  <c:v>2.39</c:v>
                </c:pt>
                <c:pt idx="356">
                  <c:v>2.38</c:v>
                </c:pt>
                <c:pt idx="357">
                  <c:v>2.335</c:v>
                </c:pt>
                <c:pt idx="358">
                  <c:v>2.3519999999999999</c:v>
                </c:pt>
                <c:pt idx="359">
                  <c:v>2.3220000000000001</c:v>
                </c:pt>
                <c:pt idx="360">
                  <c:v>2.2949999999999999</c:v>
                </c:pt>
                <c:pt idx="361">
                  <c:v>2.35</c:v>
                </c:pt>
                <c:pt idx="362">
                  <c:v>2.347</c:v>
                </c:pt>
                <c:pt idx="363">
                  <c:v>2.3170000000000002</c:v>
                </c:pt>
                <c:pt idx="364">
                  <c:v>2.29</c:v>
                </c:pt>
                <c:pt idx="365">
                  <c:v>2.335</c:v>
                </c:pt>
                <c:pt idx="366">
                  <c:v>2.35</c:v>
                </c:pt>
                <c:pt idx="367">
                  <c:v>2.415</c:v>
                </c:pt>
                <c:pt idx="368">
                  <c:v>2.4750000000000001</c:v>
                </c:pt>
                <c:pt idx="369">
                  <c:v>2.4620000000000002</c:v>
                </c:pt>
                <c:pt idx="370">
                  <c:v>2.5099999999999998</c:v>
                </c:pt>
                <c:pt idx="371">
                  <c:v>2.5630000000000002</c:v>
                </c:pt>
                <c:pt idx="372">
                  <c:v>2.42</c:v>
                </c:pt>
                <c:pt idx="373">
                  <c:v>2.5099999999999998</c:v>
                </c:pt>
                <c:pt idx="374">
                  <c:v>2.46</c:v>
                </c:pt>
                <c:pt idx="375">
                  <c:v>2.4569999999999999</c:v>
                </c:pt>
                <c:pt idx="376">
                  <c:v>2.4079999999999999</c:v>
                </c:pt>
                <c:pt idx="377">
                  <c:v>2.391</c:v>
                </c:pt>
                <c:pt idx="378">
                  <c:v>2.3969999999999998</c:v>
                </c:pt>
                <c:pt idx="379">
                  <c:v>2.37</c:v>
                </c:pt>
                <c:pt idx="380">
                  <c:v>2.403</c:v>
                </c:pt>
                <c:pt idx="381">
                  <c:v>2.36</c:v>
                </c:pt>
                <c:pt idx="382">
                  <c:v>2.3450000000000002</c:v>
                </c:pt>
                <c:pt idx="383">
                  <c:v>2.3889999999999998</c:v>
                </c:pt>
                <c:pt idx="384">
                  <c:v>2.427</c:v>
                </c:pt>
                <c:pt idx="385">
                  <c:v>2.3620000000000001</c:v>
                </c:pt>
                <c:pt idx="386">
                  <c:v>2.371</c:v>
                </c:pt>
                <c:pt idx="387">
                  <c:v>2.3969999999999998</c:v>
                </c:pt>
                <c:pt idx="388">
                  <c:v>2.2949999999999999</c:v>
                </c:pt>
                <c:pt idx="389">
                  <c:v>2.25</c:v>
                </c:pt>
                <c:pt idx="390">
                  <c:v>2.2370000000000001</c:v>
                </c:pt>
                <c:pt idx="391">
                  <c:v>2.202</c:v>
                </c:pt>
                <c:pt idx="392">
                  <c:v>2.2669999999999999</c:v>
                </c:pt>
                <c:pt idx="393">
                  <c:v>2.1720000000000002</c:v>
                </c:pt>
                <c:pt idx="394">
                  <c:v>2.157</c:v>
                </c:pt>
                <c:pt idx="395">
                  <c:v>2.1019999999999999</c:v>
                </c:pt>
                <c:pt idx="396">
                  <c:v>2.0720000000000001</c:v>
                </c:pt>
                <c:pt idx="397">
                  <c:v>2.0449999999999999</c:v>
                </c:pt>
                <c:pt idx="398">
                  <c:v>2.0270000000000001</c:v>
                </c:pt>
                <c:pt idx="399">
                  <c:v>2.0619999999999998</c:v>
                </c:pt>
                <c:pt idx="400">
                  <c:v>2.0449999999999999</c:v>
                </c:pt>
                <c:pt idx="401">
                  <c:v>1.9950000000000001</c:v>
                </c:pt>
                <c:pt idx="402">
                  <c:v>2.0019999999999998</c:v>
                </c:pt>
                <c:pt idx="403">
                  <c:v>2.0099999999999998</c:v>
                </c:pt>
                <c:pt idx="404">
                  <c:v>1.98</c:v>
                </c:pt>
                <c:pt idx="405">
                  <c:v>1.9670000000000001</c:v>
                </c:pt>
                <c:pt idx="406">
                  <c:v>1.9419999999999999</c:v>
                </c:pt>
                <c:pt idx="407">
                  <c:v>1.9470000000000001</c:v>
                </c:pt>
                <c:pt idx="408">
                  <c:v>1.9419999999999999</c:v>
                </c:pt>
                <c:pt idx="409">
                  <c:v>1.9119999999999999</c:v>
                </c:pt>
                <c:pt idx="410">
                  <c:v>1.905</c:v>
                </c:pt>
                <c:pt idx="411">
                  <c:v>1.9370000000000001</c:v>
                </c:pt>
                <c:pt idx="412">
                  <c:v>1.93</c:v>
                </c:pt>
                <c:pt idx="413">
                  <c:v>1.93</c:v>
                </c:pt>
                <c:pt idx="414">
                  <c:v>1.94</c:v>
                </c:pt>
                <c:pt idx="415">
                  <c:v>1.895</c:v>
                </c:pt>
                <c:pt idx="416">
                  <c:v>1.8520000000000001</c:v>
                </c:pt>
                <c:pt idx="417">
                  <c:v>1.865</c:v>
                </c:pt>
                <c:pt idx="418">
                  <c:v>1.8819999999999999</c:v>
                </c:pt>
                <c:pt idx="419">
                  <c:v>1.87</c:v>
                </c:pt>
                <c:pt idx="420">
                  <c:v>1.92</c:v>
                </c:pt>
                <c:pt idx="421">
                  <c:v>1.925</c:v>
                </c:pt>
                <c:pt idx="422">
                  <c:v>1.9350000000000001</c:v>
                </c:pt>
                <c:pt idx="423">
                  <c:v>1.9119999999999999</c:v>
                </c:pt>
                <c:pt idx="424">
                  <c:v>1.915</c:v>
                </c:pt>
                <c:pt idx="425">
                  <c:v>1.895</c:v>
                </c:pt>
                <c:pt idx="426">
                  <c:v>1.8720000000000001</c:v>
                </c:pt>
                <c:pt idx="427">
                  <c:v>1.8620000000000001</c:v>
                </c:pt>
                <c:pt idx="428">
                  <c:v>1.895</c:v>
                </c:pt>
                <c:pt idx="429">
                  <c:v>1.91</c:v>
                </c:pt>
                <c:pt idx="430">
                  <c:v>1.867</c:v>
                </c:pt>
                <c:pt idx="431">
                  <c:v>1.8919999999999999</c:v>
                </c:pt>
                <c:pt idx="432">
                  <c:v>1.851</c:v>
                </c:pt>
                <c:pt idx="433">
                  <c:v>1.875</c:v>
                </c:pt>
                <c:pt idx="434">
                  <c:v>1.85</c:v>
                </c:pt>
                <c:pt idx="435">
                  <c:v>1.8819999999999999</c:v>
                </c:pt>
                <c:pt idx="436">
                  <c:v>1.91</c:v>
                </c:pt>
                <c:pt idx="437">
                  <c:v>1.885</c:v>
                </c:pt>
                <c:pt idx="438">
                  <c:v>1.9019999999999999</c:v>
                </c:pt>
                <c:pt idx="439">
                  <c:v>1.9770000000000001</c:v>
                </c:pt>
                <c:pt idx="440">
                  <c:v>2.0169999999999999</c:v>
                </c:pt>
                <c:pt idx="441">
                  <c:v>2.0049999999999999</c:v>
                </c:pt>
                <c:pt idx="442">
                  <c:v>2.0019999999999998</c:v>
                </c:pt>
                <c:pt idx="443">
                  <c:v>2.0299999999999998</c:v>
                </c:pt>
                <c:pt idx="444">
                  <c:v>2.0219999999999998</c:v>
                </c:pt>
                <c:pt idx="445">
                  <c:v>2.0350000000000001</c:v>
                </c:pt>
                <c:pt idx="446">
                  <c:v>1.992</c:v>
                </c:pt>
                <c:pt idx="447">
                  <c:v>2.0369999999999999</c:v>
                </c:pt>
                <c:pt idx="448">
                  <c:v>2.1150000000000002</c:v>
                </c:pt>
                <c:pt idx="449">
                  <c:v>2.085</c:v>
                </c:pt>
                <c:pt idx="450">
                  <c:v>2.105</c:v>
                </c:pt>
                <c:pt idx="451">
                  <c:v>2.1</c:v>
                </c:pt>
                <c:pt idx="452">
                  <c:v>2.0950000000000002</c:v>
                </c:pt>
                <c:pt idx="453">
                  <c:v>2.1</c:v>
                </c:pt>
                <c:pt idx="454">
                  <c:v>2.1419999999999999</c:v>
                </c:pt>
                <c:pt idx="455">
                  <c:v>2.1019999999999999</c:v>
                </c:pt>
                <c:pt idx="456">
                  <c:v>2.0750000000000002</c:v>
                </c:pt>
                <c:pt idx="457">
                  <c:v>2.0499999999999998</c:v>
                </c:pt>
                <c:pt idx="458">
                  <c:v>2.0459999999999998</c:v>
                </c:pt>
                <c:pt idx="459">
                  <c:v>2.0070000000000001</c:v>
                </c:pt>
                <c:pt idx="460">
                  <c:v>2.0350000000000001</c:v>
                </c:pt>
                <c:pt idx="461">
                  <c:v>2.08</c:v>
                </c:pt>
                <c:pt idx="462">
                  <c:v>2.0670000000000002</c:v>
                </c:pt>
                <c:pt idx="463">
                  <c:v>2.0819999999999999</c:v>
                </c:pt>
                <c:pt idx="464">
                  <c:v>2.093</c:v>
                </c:pt>
                <c:pt idx="465">
                  <c:v>2.08</c:v>
                </c:pt>
                <c:pt idx="466">
                  <c:v>2.09</c:v>
                </c:pt>
                <c:pt idx="467">
                  <c:v>2.1</c:v>
                </c:pt>
                <c:pt idx="468">
                  <c:v>2.1120000000000001</c:v>
                </c:pt>
                <c:pt idx="469">
                  <c:v>2.1549999999999998</c:v>
                </c:pt>
                <c:pt idx="470">
                  <c:v>2.1669999999999998</c:v>
                </c:pt>
                <c:pt idx="471">
                  <c:v>2.1949999999999998</c:v>
                </c:pt>
                <c:pt idx="472">
                  <c:v>2.1949999999999998</c:v>
                </c:pt>
                <c:pt idx="473">
                  <c:v>2.19</c:v>
                </c:pt>
                <c:pt idx="474">
                  <c:v>2.1800000000000002</c:v>
                </c:pt>
                <c:pt idx="475">
                  <c:v>2.137</c:v>
                </c:pt>
                <c:pt idx="476">
                  <c:v>2.097</c:v>
                </c:pt>
                <c:pt idx="477">
                  <c:v>2.1320000000000001</c:v>
                </c:pt>
                <c:pt idx="478">
                  <c:v>2.13</c:v>
                </c:pt>
                <c:pt idx="479">
                  <c:v>2.117</c:v>
                </c:pt>
                <c:pt idx="480">
                  <c:v>2.117</c:v>
                </c:pt>
                <c:pt idx="481">
                  <c:v>2.1349999999999998</c:v>
                </c:pt>
                <c:pt idx="482">
                  <c:v>2.12</c:v>
                </c:pt>
                <c:pt idx="483">
                  <c:v>2.117</c:v>
                </c:pt>
                <c:pt idx="484">
                  <c:v>2.1549999999999998</c:v>
                </c:pt>
                <c:pt idx="485">
                  <c:v>2.1549999999999998</c:v>
                </c:pt>
                <c:pt idx="486">
                  <c:v>2.1219999999999999</c:v>
                </c:pt>
                <c:pt idx="487">
                  <c:v>2.14</c:v>
                </c:pt>
                <c:pt idx="488">
                  <c:v>2.14</c:v>
                </c:pt>
                <c:pt idx="489">
                  <c:v>2.12</c:v>
                </c:pt>
                <c:pt idx="490">
                  <c:v>2.0950000000000002</c:v>
                </c:pt>
                <c:pt idx="491">
                  <c:v>2.13</c:v>
                </c:pt>
                <c:pt idx="492">
                  <c:v>2.1150000000000002</c:v>
                </c:pt>
                <c:pt idx="493">
                  <c:v>2.13</c:v>
                </c:pt>
                <c:pt idx="494">
                  <c:v>2.1019999999999999</c:v>
                </c:pt>
                <c:pt idx="495">
                  <c:v>2.077</c:v>
                </c:pt>
                <c:pt idx="496">
                  <c:v>2.0699999999999998</c:v>
                </c:pt>
                <c:pt idx="497">
                  <c:v>2.077</c:v>
                </c:pt>
                <c:pt idx="498">
                  <c:v>2.0449999999999999</c:v>
                </c:pt>
                <c:pt idx="499">
                  <c:v>2.0049999999999999</c:v>
                </c:pt>
                <c:pt idx="500">
                  <c:v>2.0049999999999999</c:v>
                </c:pt>
                <c:pt idx="501">
                  <c:v>2.0059999999999998</c:v>
                </c:pt>
                <c:pt idx="502">
                  <c:v>1.98</c:v>
                </c:pt>
                <c:pt idx="503">
                  <c:v>2.0219999999999998</c:v>
                </c:pt>
                <c:pt idx="504">
                  <c:v>2.0150000000000001</c:v>
                </c:pt>
                <c:pt idx="505">
                  <c:v>1.992</c:v>
                </c:pt>
                <c:pt idx="506">
                  <c:v>2.0249999999999999</c:v>
                </c:pt>
                <c:pt idx="507">
                  <c:v>1.9970000000000001</c:v>
                </c:pt>
                <c:pt idx="508">
                  <c:v>2.0249999999999999</c:v>
                </c:pt>
                <c:pt idx="509">
                  <c:v>2.0219999999999998</c:v>
                </c:pt>
                <c:pt idx="510">
                  <c:v>2.06</c:v>
                </c:pt>
                <c:pt idx="511">
                  <c:v>2.077</c:v>
                </c:pt>
                <c:pt idx="512">
                  <c:v>2.1</c:v>
                </c:pt>
                <c:pt idx="513">
                  <c:v>2.052</c:v>
                </c:pt>
                <c:pt idx="514">
                  <c:v>2.02</c:v>
                </c:pt>
                <c:pt idx="515">
                  <c:v>2.0569999999999999</c:v>
                </c:pt>
                <c:pt idx="516">
                  <c:v>2.077</c:v>
                </c:pt>
                <c:pt idx="517">
                  <c:v>1.9670000000000001</c:v>
                </c:pt>
                <c:pt idx="518">
                  <c:v>2.0099999999999998</c:v>
                </c:pt>
                <c:pt idx="519">
                  <c:v>1.9650000000000001</c:v>
                </c:pt>
                <c:pt idx="520">
                  <c:v>1.98</c:v>
                </c:pt>
                <c:pt idx="521">
                  <c:v>2.0369999999999999</c:v>
                </c:pt>
                <c:pt idx="522">
                  <c:v>2.0499999999999998</c:v>
                </c:pt>
                <c:pt idx="523">
                  <c:v>2.1150000000000002</c:v>
                </c:pt>
                <c:pt idx="524">
                  <c:v>2.1619999999999999</c:v>
                </c:pt>
                <c:pt idx="525">
                  <c:v>2.1379999999999999</c:v>
                </c:pt>
                <c:pt idx="526">
                  <c:v>2.097</c:v>
                </c:pt>
                <c:pt idx="527">
                  <c:v>2.1520000000000001</c:v>
                </c:pt>
                <c:pt idx="528">
                  <c:v>2.105</c:v>
                </c:pt>
                <c:pt idx="529">
                  <c:v>2.0219999999999998</c:v>
                </c:pt>
                <c:pt idx="530">
                  <c:v>2.0350000000000001</c:v>
                </c:pt>
                <c:pt idx="531">
                  <c:v>2.0350000000000001</c:v>
                </c:pt>
                <c:pt idx="532">
                  <c:v>2.0310000000000001</c:v>
                </c:pt>
                <c:pt idx="533">
                  <c:v>1.9950000000000001</c:v>
                </c:pt>
                <c:pt idx="534">
                  <c:v>1.9670000000000001</c:v>
                </c:pt>
                <c:pt idx="535">
                  <c:v>1.95</c:v>
                </c:pt>
                <c:pt idx="536">
                  <c:v>1.97</c:v>
                </c:pt>
                <c:pt idx="537">
                  <c:v>1.97</c:v>
                </c:pt>
                <c:pt idx="538">
                  <c:v>1.893</c:v>
                </c:pt>
                <c:pt idx="539">
                  <c:v>1.853</c:v>
                </c:pt>
                <c:pt idx="540">
                  <c:v>1.8919999999999999</c:v>
                </c:pt>
                <c:pt idx="541">
                  <c:v>1.93</c:v>
                </c:pt>
                <c:pt idx="542">
                  <c:v>1.877</c:v>
                </c:pt>
                <c:pt idx="543">
                  <c:v>1.855</c:v>
                </c:pt>
                <c:pt idx="544">
                  <c:v>1.8620000000000001</c:v>
                </c:pt>
                <c:pt idx="545">
                  <c:v>1.845</c:v>
                </c:pt>
                <c:pt idx="546">
                  <c:v>1.865</c:v>
                </c:pt>
                <c:pt idx="547">
                  <c:v>1.83</c:v>
                </c:pt>
                <c:pt idx="548">
                  <c:v>1.82</c:v>
                </c:pt>
                <c:pt idx="549">
                  <c:v>1.827</c:v>
                </c:pt>
                <c:pt idx="550">
                  <c:v>1.782</c:v>
                </c:pt>
                <c:pt idx="551">
                  <c:v>1.79</c:v>
                </c:pt>
                <c:pt idx="552">
                  <c:v>1.7669999999999999</c:v>
                </c:pt>
                <c:pt idx="553">
                  <c:v>1.7649999999999999</c:v>
                </c:pt>
                <c:pt idx="554">
                  <c:v>1.792</c:v>
                </c:pt>
                <c:pt idx="555">
                  <c:v>1.7649999999999999</c:v>
                </c:pt>
                <c:pt idx="556">
                  <c:v>1.7649999999999999</c:v>
                </c:pt>
                <c:pt idx="557">
                  <c:v>1.762</c:v>
                </c:pt>
                <c:pt idx="558">
                  <c:v>1.7669999999999999</c:v>
                </c:pt>
                <c:pt idx="559">
                  <c:v>1.7769999999999999</c:v>
                </c:pt>
                <c:pt idx="560">
                  <c:v>1.7549999999999999</c:v>
                </c:pt>
                <c:pt idx="561">
                  <c:v>1.702</c:v>
                </c:pt>
                <c:pt idx="562">
                  <c:v>1.702</c:v>
                </c:pt>
                <c:pt idx="563">
                  <c:v>1.71</c:v>
                </c:pt>
                <c:pt idx="564">
                  <c:v>1.71</c:v>
                </c:pt>
                <c:pt idx="565">
                  <c:v>1.73</c:v>
                </c:pt>
                <c:pt idx="566">
                  <c:v>1.732</c:v>
                </c:pt>
                <c:pt idx="567">
                  <c:v>1.7170000000000001</c:v>
                </c:pt>
                <c:pt idx="568">
                  <c:v>1.7170000000000001</c:v>
                </c:pt>
                <c:pt idx="569">
                  <c:v>1.6850000000000001</c:v>
                </c:pt>
                <c:pt idx="570">
                  <c:v>1.72</c:v>
                </c:pt>
                <c:pt idx="571">
                  <c:v>1.72</c:v>
                </c:pt>
                <c:pt idx="572">
                  <c:v>1.732</c:v>
                </c:pt>
                <c:pt idx="573">
                  <c:v>1.6950000000000001</c:v>
                </c:pt>
                <c:pt idx="574">
                  <c:v>1.732</c:v>
                </c:pt>
                <c:pt idx="575">
                  <c:v>1.722</c:v>
                </c:pt>
                <c:pt idx="576">
                  <c:v>1.6970000000000001</c:v>
                </c:pt>
                <c:pt idx="577">
                  <c:v>1.677</c:v>
                </c:pt>
                <c:pt idx="578">
                  <c:v>1.6919999999999999</c:v>
                </c:pt>
                <c:pt idx="579">
                  <c:v>1.637</c:v>
                </c:pt>
                <c:pt idx="580">
                  <c:v>1.655</c:v>
                </c:pt>
                <c:pt idx="581">
                  <c:v>1.677</c:v>
                </c:pt>
                <c:pt idx="582">
                  <c:v>1.7070000000000001</c:v>
                </c:pt>
                <c:pt idx="583">
                  <c:v>1.7310000000000001</c:v>
                </c:pt>
                <c:pt idx="584">
                  <c:v>1.6970000000000001</c:v>
                </c:pt>
                <c:pt idx="585">
                  <c:v>1.6719999999999999</c:v>
                </c:pt>
                <c:pt idx="586">
                  <c:v>1.67</c:v>
                </c:pt>
                <c:pt idx="587">
                  <c:v>1.657</c:v>
                </c:pt>
                <c:pt idx="588">
                  <c:v>1.6519999999999999</c:v>
                </c:pt>
                <c:pt idx="589">
                  <c:v>1.6519999999999999</c:v>
                </c:pt>
                <c:pt idx="590">
                  <c:v>1.6419999999999999</c:v>
                </c:pt>
                <c:pt idx="591">
                  <c:v>1.6419999999999999</c:v>
                </c:pt>
                <c:pt idx="592">
                  <c:v>1.6639999999999999</c:v>
                </c:pt>
                <c:pt idx="593">
                  <c:v>1.657</c:v>
                </c:pt>
                <c:pt idx="594">
                  <c:v>1.675</c:v>
                </c:pt>
                <c:pt idx="595">
                  <c:v>1.645</c:v>
                </c:pt>
                <c:pt idx="596">
                  <c:v>1.6619999999999999</c:v>
                </c:pt>
                <c:pt idx="597">
                  <c:v>1.64</c:v>
                </c:pt>
                <c:pt idx="598">
                  <c:v>1.657</c:v>
                </c:pt>
                <c:pt idx="599">
                  <c:v>1.635</c:v>
                </c:pt>
                <c:pt idx="600">
                  <c:v>1.595</c:v>
                </c:pt>
                <c:pt idx="601">
                  <c:v>1.5820000000000001</c:v>
                </c:pt>
                <c:pt idx="602">
                  <c:v>1.6120000000000001</c:v>
                </c:pt>
                <c:pt idx="603">
                  <c:v>1.617</c:v>
                </c:pt>
                <c:pt idx="604">
                  <c:v>1.6040000000000001</c:v>
                </c:pt>
                <c:pt idx="605">
                  <c:v>1.6220000000000001</c:v>
                </c:pt>
                <c:pt idx="606">
                  <c:v>1.62</c:v>
                </c:pt>
                <c:pt idx="607">
                  <c:v>1.627</c:v>
                </c:pt>
                <c:pt idx="608">
                  <c:v>1.6459999999999999</c:v>
                </c:pt>
                <c:pt idx="609">
                  <c:v>1.67</c:v>
                </c:pt>
                <c:pt idx="610">
                  <c:v>1.63</c:v>
                </c:pt>
                <c:pt idx="611">
                  <c:v>1.5649999999999999</c:v>
                </c:pt>
                <c:pt idx="612">
                  <c:v>1.5649999999999999</c:v>
                </c:pt>
                <c:pt idx="613">
                  <c:v>1.5249999999999999</c:v>
                </c:pt>
                <c:pt idx="614">
                  <c:v>1.5649999999999999</c:v>
                </c:pt>
                <c:pt idx="615">
                  <c:v>1.605</c:v>
                </c:pt>
                <c:pt idx="616">
                  <c:v>1.605</c:v>
                </c:pt>
                <c:pt idx="617">
                  <c:v>1.552</c:v>
                </c:pt>
                <c:pt idx="618">
                  <c:v>1.52</c:v>
                </c:pt>
                <c:pt idx="619">
                  <c:v>1.4970000000000001</c:v>
                </c:pt>
                <c:pt idx="620">
                  <c:v>1.5069999999999999</c:v>
                </c:pt>
                <c:pt idx="621">
                  <c:v>1.4850000000000001</c:v>
                </c:pt>
                <c:pt idx="622">
                  <c:v>1.4950000000000001</c:v>
                </c:pt>
                <c:pt idx="623">
                  <c:v>1.5049999999999999</c:v>
                </c:pt>
                <c:pt idx="624">
                  <c:v>1.52</c:v>
                </c:pt>
                <c:pt idx="625">
                  <c:v>1.4650000000000001</c:v>
                </c:pt>
                <c:pt idx="626">
                  <c:v>1.44</c:v>
                </c:pt>
                <c:pt idx="627">
                  <c:v>1.5</c:v>
                </c:pt>
                <c:pt idx="628">
                  <c:v>1.472</c:v>
                </c:pt>
                <c:pt idx="629">
                  <c:v>1.512</c:v>
                </c:pt>
                <c:pt idx="630">
                  <c:v>1.52</c:v>
                </c:pt>
                <c:pt idx="631">
                  <c:v>1.5569999999999999</c:v>
                </c:pt>
                <c:pt idx="632">
                  <c:v>1.5409999999999999</c:v>
                </c:pt>
                <c:pt idx="633">
                  <c:v>1.5329999999999999</c:v>
                </c:pt>
                <c:pt idx="634">
                  <c:v>1.5349999999999999</c:v>
                </c:pt>
                <c:pt idx="635">
                  <c:v>1.48</c:v>
                </c:pt>
                <c:pt idx="636">
                  <c:v>1.427</c:v>
                </c:pt>
                <c:pt idx="637">
                  <c:v>1.427</c:v>
                </c:pt>
                <c:pt idx="638">
                  <c:v>1.427</c:v>
                </c:pt>
                <c:pt idx="639">
                  <c:v>1.427</c:v>
                </c:pt>
                <c:pt idx="640">
                  <c:v>1.45</c:v>
                </c:pt>
                <c:pt idx="641">
                  <c:v>1.4670000000000001</c:v>
                </c:pt>
                <c:pt idx="642">
                  <c:v>1.4950000000000001</c:v>
                </c:pt>
                <c:pt idx="643">
                  <c:v>1.5049999999999999</c:v>
                </c:pt>
                <c:pt idx="644">
                  <c:v>1.5</c:v>
                </c:pt>
                <c:pt idx="645">
                  <c:v>1.482</c:v>
                </c:pt>
                <c:pt idx="646">
                  <c:v>1.5</c:v>
                </c:pt>
                <c:pt idx="647">
                  <c:v>1.512</c:v>
                </c:pt>
                <c:pt idx="648">
                  <c:v>1.532</c:v>
                </c:pt>
                <c:pt idx="649">
                  <c:v>1.522</c:v>
                </c:pt>
                <c:pt idx="650">
                  <c:v>1.5169999999999999</c:v>
                </c:pt>
                <c:pt idx="651">
                  <c:v>1.55</c:v>
                </c:pt>
                <c:pt idx="652">
                  <c:v>1.577</c:v>
                </c:pt>
                <c:pt idx="653">
                  <c:v>1.54</c:v>
                </c:pt>
                <c:pt idx="654">
                  <c:v>1.53</c:v>
                </c:pt>
                <c:pt idx="655">
                  <c:v>1.5369999999999999</c:v>
                </c:pt>
                <c:pt idx="656">
                  <c:v>1.57</c:v>
                </c:pt>
                <c:pt idx="657">
                  <c:v>1.5269999999999999</c:v>
                </c:pt>
                <c:pt idx="658">
                  <c:v>1.4850000000000001</c:v>
                </c:pt>
                <c:pt idx="659">
                  <c:v>1.423</c:v>
                </c:pt>
                <c:pt idx="660">
                  <c:v>1.405</c:v>
                </c:pt>
                <c:pt idx="661">
                  <c:v>1.387</c:v>
                </c:pt>
                <c:pt idx="662">
                  <c:v>1.3819999999999999</c:v>
                </c:pt>
                <c:pt idx="663">
                  <c:v>1.41</c:v>
                </c:pt>
                <c:pt idx="664">
                  <c:v>1.38</c:v>
                </c:pt>
                <c:pt idx="665">
                  <c:v>1.3520000000000001</c:v>
                </c:pt>
                <c:pt idx="666">
                  <c:v>1.3520000000000001</c:v>
                </c:pt>
                <c:pt idx="667">
                  <c:v>1.4</c:v>
                </c:pt>
                <c:pt idx="668">
                  <c:v>1.357</c:v>
                </c:pt>
                <c:pt idx="669">
                  <c:v>1.38</c:v>
                </c:pt>
                <c:pt idx="670">
                  <c:v>1.345</c:v>
                </c:pt>
                <c:pt idx="671">
                  <c:v>1.3620000000000001</c:v>
                </c:pt>
                <c:pt idx="672">
                  <c:v>1.327</c:v>
                </c:pt>
                <c:pt idx="673">
                  <c:v>1.3049999999999999</c:v>
                </c:pt>
                <c:pt idx="674">
                  <c:v>1.292</c:v>
                </c:pt>
                <c:pt idx="675">
                  <c:v>1.3049999999999999</c:v>
                </c:pt>
                <c:pt idx="676">
                  <c:v>1.302</c:v>
                </c:pt>
                <c:pt idx="677">
                  <c:v>1.2949999999999999</c:v>
                </c:pt>
                <c:pt idx="678">
                  <c:v>1.2749999999999999</c:v>
                </c:pt>
                <c:pt idx="679">
                  <c:v>1.3049999999999999</c:v>
                </c:pt>
                <c:pt idx="680">
                  <c:v>1.325</c:v>
                </c:pt>
                <c:pt idx="681">
                  <c:v>1.292</c:v>
                </c:pt>
                <c:pt idx="682">
                  <c:v>1.302</c:v>
                </c:pt>
                <c:pt idx="683">
                  <c:v>1.3220000000000001</c:v>
                </c:pt>
                <c:pt idx="684">
                  <c:v>1.3420000000000001</c:v>
                </c:pt>
                <c:pt idx="685">
                  <c:v>1.3520000000000001</c:v>
                </c:pt>
                <c:pt idx="686">
                  <c:v>1.3320000000000001</c:v>
                </c:pt>
                <c:pt idx="687">
                  <c:v>1.35</c:v>
                </c:pt>
                <c:pt idx="688">
                  <c:v>1.37</c:v>
                </c:pt>
                <c:pt idx="689">
                  <c:v>1.4119999999999999</c:v>
                </c:pt>
                <c:pt idx="690">
                  <c:v>1.4119999999999999</c:v>
                </c:pt>
                <c:pt idx="691">
                  <c:v>1.423</c:v>
                </c:pt>
                <c:pt idx="692">
                  <c:v>1.397</c:v>
                </c:pt>
                <c:pt idx="693">
                  <c:v>1.397</c:v>
                </c:pt>
                <c:pt idx="694">
                  <c:v>1.375</c:v>
                </c:pt>
                <c:pt idx="695">
                  <c:v>1.387</c:v>
                </c:pt>
                <c:pt idx="696">
                  <c:v>1.41</c:v>
                </c:pt>
                <c:pt idx="697">
                  <c:v>1.3819999999999999</c:v>
                </c:pt>
                <c:pt idx="698">
                  <c:v>1.375</c:v>
                </c:pt>
                <c:pt idx="699">
                  <c:v>1.4</c:v>
                </c:pt>
                <c:pt idx="700">
                  <c:v>1.385</c:v>
                </c:pt>
                <c:pt idx="701">
                  <c:v>1.357</c:v>
                </c:pt>
                <c:pt idx="702">
                  <c:v>1.325</c:v>
                </c:pt>
                <c:pt idx="703">
                  <c:v>1.337</c:v>
                </c:pt>
                <c:pt idx="704">
                  <c:v>1.3620000000000001</c:v>
                </c:pt>
                <c:pt idx="705">
                  <c:v>1.375</c:v>
                </c:pt>
                <c:pt idx="706">
                  <c:v>1.39</c:v>
                </c:pt>
                <c:pt idx="707">
                  <c:v>1.39</c:v>
                </c:pt>
                <c:pt idx="708">
                  <c:v>1.375</c:v>
                </c:pt>
                <c:pt idx="709">
                  <c:v>1.3979999999999999</c:v>
                </c:pt>
                <c:pt idx="710">
                  <c:v>1.4079999999999999</c:v>
                </c:pt>
                <c:pt idx="711">
                  <c:v>1.4219999999999999</c:v>
                </c:pt>
                <c:pt idx="712">
                  <c:v>1.38</c:v>
                </c:pt>
                <c:pt idx="713">
                  <c:v>1.3819999999999999</c:v>
                </c:pt>
                <c:pt idx="714">
                  <c:v>1.385</c:v>
                </c:pt>
                <c:pt idx="715">
                  <c:v>1.3819999999999999</c:v>
                </c:pt>
                <c:pt idx="716">
                  <c:v>1.4470000000000001</c:v>
                </c:pt>
                <c:pt idx="717">
                  <c:v>1.46</c:v>
                </c:pt>
                <c:pt idx="718">
                  <c:v>1.427</c:v>
                </c:pt>
                <c:pt idx="719">
                  <c:v>1.417</c:v>
                </c:pt>
                <c:pt idx="720">
                  <c:v>1.357</c:v>
                </c:pt>
                <c:pt idx="721">
                  <c:v>1.4019999999999999</c:v>
                </c:pt>
                <c:pt idx="722">
                  <c:v>1.365</c:v>
                </c:pt>
                <c:pt idx="723">
                  <c:v>1.35</c:v>
                </c:pt>
                <c:pt idx="724">
                  <c:v>1.331</c:v>
                </c:pt>
                <c:pt idx="725">
                  <c:v>1.337</c:v>
                </c:pt>
                <c:pt idx="726">
                  <c:v>1.3120000000000001</c:v>
                </c:pt>
                <c:pt idx="727">
                  <c:v>1.34</c:v>
                </c:pt>
                <c:pt idx="728">
                  <c:v>1.341</c:v>
                </c:pt>
                <c:pt idx="729">
                  <c:v>1.36</c:v>
                </c:pt>
                <c:pt idx="730">
                  <c:v>1.3919999999999999</c:v>
                </c:pt>
                <c:pt idx="731">
                  <c:v>1.395</c:v>
                </c:pt>
                <c:pt idx="732">
                  <c:v>1.377</c:v>
                </c:pt>
                <c:pt idx="733">
                  <c:v>1.38</c:v>
                </c:pt>
                <c:pt idx="734">
                  <c:v>1.3919999999999999</c:v>
                </c:pt>
                <c:pt idx="735">
                  <c:v>1.43</c:v>
                </c:pt>
                <c:pt idx="736">
                  <c:v>1.47</c:v>
                </c:pt>
                <c:pt idx="737">
                  <c:v>1.425</c:v>
                </c:pt>
                <c:pt idx="738">
                  <c:v>1.47</c:v>
                </c:pt>
                <c:pt idx="739">
                  <c:v>1.5149999999999999</c:v>
                </c:pt>
                <c:pt idx="740">
                  <c:v>1.496</c:v>
                </c:pt>
                <c:pt idx="741">
                  <c:v>1.5169999999999999</c:v>
                </c:pt>
                <c:pt idx="742">
                  <c:v>1.552</c:v>
                </c:pt>
                <c:pt idx="743">
                  <c:v>1.58</c:v>
                </c:pt>
                <c:pt idx="744">
                  <c:v>1.5349999999999999</c:v>
                </c:pt>
                <c:pt idx="745">
                  <c:v>1.548</c:v>
                </c:pt>
                <c:pt idx="746">
                  <c:v>1.54</c:v>
                </c:pt>
                <c:pt idx="747">
                  <c:v>1.4550000000000001</c:v>
                </c:pt>
                <c:pt idx="748">
                  <c:v>1.4419999999999999</c:v>
                </c:pt>
                <c:pt idx="749">
                  <c:v>1.4490000000000001</c:v>
                </c:pt>
                <c:pt idx="750">
                  <c:v>1.42</c:v>
                </c:pt>
                <c:pt idx="751">
                  <c:v>1.462</c:v>
                </c:pt>
                <c:pt idx="752">
                  <c:v>1.4750000000000001</c:v>
                </c:pt>
                <c:pt idx="753">
                  <c:v>1.4550000000000001</c:v>
                </c:pt>
                <c:pt idx="754">
                  <c:v>1.444</c:v>
                </c:pt>
                <c:pt idx="755">
                  <c:v>1.514</c:v>
                </c:pt>
                <c:pt idx="756">
                  <c:v>1.58</c:v>
                </c:pt>
                <c:pt idx="757">
                  <c:v>1.5509999999999999</c:v>
                </c:pt>
                <c:pt idx="758">
                  <c:v>1.55</c:v>
                </c:pt>
                <c:pt idx="759">
                  <c:v>1.52</c:v>
                </c:pt>
                <c:pt idx="760">
                  <c:v>1.5549999999999999</c:v>
                </c:pt>
                <c:pt idx="761">
                  <c:v>1.552</c:v>
                </c:pt>
                <c:pt idx="762">
                  <c:v>1.5669999999999999</c:v>
                </c:pt>
                <c:pt idx="763">
                  <c:v>1.5369999999999999</c:v>
                </c:pt>
                <c:pt idx="764">
                  <c:v>1.5049999999999999</c:v>
                </c:pt>
                <c:pt idx="765">
                  <c:v>1.62</c:v>
                </c:pt>
                <c:pt idx="766">
                  <c:v>1.722</c:v>
                </c:pt>
                <c:pt idx="767">
                  <c:v>1.7370000000000001</c:v>
                </c:pt>
                <c:pt idx="768">
                  <c:v>1.63</c:v>
                </c:pt>
                <c:pt idx="769">
                  <c:v>1.67</c:v>
                </c:pt>
                <c:pt idx="770">
                  <c:v>1.51</c:v>
                </c:pt>
                <c:pt idx="771">
                  <c:v>1.427</c:v>
                </c:pt>
                <c:pt idx="772">
                  <c:v>1.518</c:v>
                </c:pt>
                <c:pt idx="773">
                  <c:v>1.619</c:v>
                </c:pt>
                <c:pt idx="774">
                  <c:v>1.375</c:v>
                </c:pt>
                <c:pt idx="775">
                  <c:v>1.365</c:v>
                </c:pt>
                <c:pt idx="776">
                  <c:v>1.36</c:v>
                </c:pt>
                <c:pt idx="777">
                  <c:v>1.26</c:v>
                </c:pt>
                <c:pt idx="778">
                  <c:v>1.37</c:v>
                </c:pt>
                <c:pt idx="779">
                  <c:v>1.3480000000000001</c:v>
                </c:pt>
                <c:pt idx="780">
                  <c:v>1.298</c:v>
                </c:pt>
                <c:pt idx="781">
                  <c:v>1.38</c:v>
                </c:pt>
                <c:pt idx="782">
                  <c:v>1.375</c:v>
                </c:pt>
                <c:pt idx="783">
                  <c:v>1.327</c:v>
                </c:pt>
                <c:pt idx="784">
                  <c:v>1.4450000000000001</c:v>
                </c:pt>
                <c:pt idx="785">
                  <c:v>1.405</c:v>
                </c:pt>
                <c:pt idx="786">
                  <c:v>1.44</c:v>
                </c:pt>
                <c:pt idx="787">
                  <c:v>1.42</c:v>
                </c:pt>
                <c:pt idx="788">
                  <c:v>1.4470000000000001</c:v>
                </c:pt>
                <c:pt idx="789">
                  <c:v>1.53</c:v>
                </c:pt>
                <c:pt idx="790">
                  <c:v>1.5549999999999999</c:v>
                </c:pt>
                <c:pt idx="791">
                  <c:v>1.5549999999999999</c:v>
                </c:pt>
                <c:pt idx="792">
                  <c:v>1.615</c:v>
                </c:pt>
                <c:pt idx="793">
                  <c:v>1.657</c:v>
                </c:pt>
                <c:pt idx="794">
                  <c:v>1.605</c:v>
                </c:pt>
                <c:pt idx="795">
                  <c:v>1.615</c:v>
                </c:pt>
                <c:pt idx="796">
                  <c:v>1.597</c:v>
                </c:pt>
                <c:pt idx="797">
                  <c:v>1.605</c:v>
                </c:pt>
                <c:pt idx="798">
                  <c:v>1.6020000000000001</c:v>
                </c:pt>
                <c:pt idx="799">
                  <c:v>1.615</c:v>
                </c:pt>
                <c:pt idx="800">
                  <c:v>1.6020000000000001</c:v>
                </c:pt>
                <c:pt idx="801">
                  <c:v>1.6319999999999999</c:v>
                </c:pt>
                <c:pt idx="802">
                  <c:v>1.5549999999999999</c:v>
                </c:pt>
                <c:pt idx="803">
                  <c:v>1.5620000000000001</c:v>
                </c:pt>
                <c:pt idx="804">
                  <c:v>1.5569999999999999</c:v>
                </c:pt>
                <c:pt idx="805">
                  <c:v>1.575</c:v>
                </c:pt>
                <c:pt idx="806">
                  <c:v>1.601</c:v>
                </c:pt>
                <c:pt idx="807">
                  <c:v>1.7</c:v>
                </c:pt>
                <c:pt idx="808">
                  <c:v>1.73</c:v>
                </c:pt>
                <c:pt idx="809">
                  <c:v>1.6919999999999999</c:v>
                </c:pt>
                <c:pt idx="810">
                  <c:v>1.756</c:v>
                </c:pt>
                <c:pt idx="811">
                  <c:v>1.74</c:v>
                </c:pt>
                <c:pt idx="812">
                  <c:v>1.7050000000000001</c:v>
                </c:pt>
                <c:pt idx="813">
                  <c:v>1.696</c:v>
                </c:pt>
                <c:pt idx="814">
                  <c:v>1.7150000000000001</c:v>
                </c:pt>
                <c:pt idx="815">
                  <c:v>1.732</c:v>
                </c:pt>
                <c:pt idx="816">
                  <c:v>1.7090000000000001</c:v>
                </c:pt>
                <c:pt idx="817">
                  <c:v>1.6850000000000001</c:v>
                </c:pt>
                <c:pt idx="818">
                  <c:v>1.635</c:v>
                </c:pt>
                <c:pt idx="819">
                  <c:v>1.633</c:v>
                </c:pt>
                <c:pt idx="820">
                  <c:v>1.5569999999999999</c:v>
                </c:pt>
                <c:pt idx="821">
                  <c:v>1.56</c:v>
                </c:pt>
                <c:pt idx="822">
                  <c:v>1.625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90-4B85-8DDC-52C0E04BC9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2992992"/>
        <c:axId val="-152992448"/>
      </c:lineChart>
      <c:dateAx>
        <c:axId val="-152992992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-152992448"/>
        <c:crosses val="autoZero"/>
        <c:auto val="1"/>
        <c:lblOffset val="100"/>
        <c:baseTimeUnit val="days"/>
        <c:majorUnit val="1"/>
        <c:majorTimeUnit val="years"/>
      </c:dateAx>
      <c:valAx>
        <c:axId val="-152992448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-15299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307472801854826E-2"/>
          <c:y val="6.8854445720117369E-2"/>
          <c:w val="0.82592317638665957"/>
          <c:h val="0.82103929384965835"/>
        </c:manualLayout>
      </c:layout>
      <c:areaChart>
        <c:grouping val="standard"/>
        <c:varyColors val="0"/>
        <c:ser>
          <c:idx val="0"/>
          <c:order val="0"/>
          <c:tx>
            <c:strRef>
              <c:f>Sheet3!$H$3</c:f>
              <c:strCache>
                <c:ptCount val="1"/>
                <c:pt idx="0">
                  <c:v>투자금액</c:v>
                </c:pt>
              </c:strCache>
            </c:strRef>
          </c:tx>
          <c:spPr>
            <a:solidFill>
              <a:srgbClr val="C00000"/>
            </a:solidFill>
            <a:ln w="25400">
              <a:noFill/>
            </a:ln>
            <a:effectLst/>
          </c:spPr>
          <c:cat>
            <c:numRef>
              <c:f>Sheet3!$G$4:$G$86</c:f>
              <c:numCache>
                <c:formatCode>m/d/yyyy</c:formatCode>
                <c:ptCount val="83"/>
                <c:pt idx="0">
                  <c:v>42472</c:v>
                </c:pt>
                <c:pt idx="1">
                  <c:v>42474</c:v>
                </c:pt>
                <c:pt idx="2">
                  <c:v>42507</c:v>
                </c:pt>
                <c:pt idx="3">
                  <c:v>42509</c:v>
                </c:pt>
                <c:pt idx="4">
                  <c:v>42549</c:v>
                </c:pt>
                <c:pt idx="5">
                  <c:v>42556</c:v>
                </c:pt>
                <c:pt idx="6">
                  <c:v>42566</c:v>
                </c:pt>
                <c:pt idx="7">
                  <c:v>42611</c:v>
                </c:pt>
                <c:pt idx="8">
                  <c:v>42695</c:v>
                </c:pt>
                <c:pt idx="9">
                  <c:v>42702</c:v>
                </c:pt>
                <c:pt idx="10">
                  <c:v>42704</c:v>
                </c:pt>
                <c:pt idx="11">
                  <c:v>42719</c:v>
                </c:pt>
                <c:pt idx="12">
                  <c:v>42724</c:v>
                </c:pt>
                <c:pt idx="13">
                  <c:v>42811</c:v>
                </c:pt>
                <c:pt idx="14">
                  <c:v>42823</c:v>
                </c:pt>
                <c:pt idx="15">
                  <c:v>42842</c:v>
                </c:pt>
                <c:pt idx="16">
                  <c:v>42852</c:v>
                </c:pt>
                <c:pt idx="17">
                  <c:v>42894</c:v>
                </c:pt>
                <c:pt idx="18">
                  <c:v>42927</c:v>
                </c:pt>
                <c:pt idx="19">
                  <c:v>42934</c:v>
                </c:pt>
                <c:pt idx="20">
                  <c:v>42947</c:v>
                </c:pt>
                <c:pt idx="21">
                  <c:v>43035</c:v>
                </c:pt>
                <c:pt idx="22">
                  <c:v>43055</c:v>
                </c:pt>
                <c:pt idx="23">
                  <c:v>43059</c:v>
                </c:pt>
                <c:pt idx="24">
                  <c:v>43068</c:v>
                </c:pt>
                <c:pt idx="25">
                  <c:v>43153</c:v>
                </c:pt>
                <c:pt idx="26">
                  <c:v>43154</c:v>
                </c:pt>
                <c:pt idx="27">
                  <c:v>43203</c:v>
                </c:pt>
                <c:pt idx="28">
                  <c:v>43206</c:v>
                </c:pt>
                <c:pt idx="29">
                  <c:v>43207</c:v>
                </c:pt>
                <c:pt idx="30">
                  <c:v>43228</c:v>
                </c:pt>
                <c:pt idx="31">
                  <c:v>43250</c:v>
                </c:pt>
                <c:pt idx="32">
                  <c:v>43277</c:v>
                </c:pt>
                <c:pt idx="33">
                  <c:v>43299</c:v>
                </c:pt>
                <c:pt idx="34">
                  <c:v>43362</c:v>
                </c:pt>
                <c:pt idx="35">
                  <c:v>43411</c:v>
                </c:pt>
                <c:pt idx="36">
                  <c:v>43425</c:v>
                </c:pt>
                <c:pt idx="37">
                  <c:v>43531</c:v>
                </c:pt>
                <c:pt idx="38">
                  <c:v>43546</c:v>
                </c:pt>
                <c:pt idx="39">
                  <c:v>43565</c:v>
                </c:pt>
                <c:pt idx="40">
                  <c:v>43573</c:v>
                </c:pt>
                <c:pt idx="41">
                  <c:v>43579</c:v>
                </c:pt>
                <c:pt idx="42">
                  <c:v>43616</c:v>
                </c:pt>
                <c:pt idx="43">
                  <c:v>43628</c:v>
                </c:pt>
                <c:pt idx="44">
                  <c:v>43642</c:v>
                </c:pt>
                <c:pt idx="45">
                  <c:v>43735</c:v>
                </c:pt>
                <c:pt idx="46">
                  <c:v>43739</c:v>
                </c:pt>
                <c:pt idx="47">
                  <c:v>43780</c:v>
                </c:pt>
                <c:pt idx="48">
                  <c:v>43798</c:v>
                </c:pt>
                <c:pt idx="49">
                  <c:v>43882</c:v>
                </c:pt>
                <c:pt idx="50">
                  <c:v>43896</c:v>
                </c:pt>
                <c:pt idx="51">
                  <c:v>44008</c:v>
                </c:pt>
                <c:pt idx="52">
                  <c:v>44046</c:v>
                </c:pt>
                <c:pt idx="53">
                  <c:v>44047</c:v>
                </c:pt>
                <c:pt idx="54">
                  <c:v>44077</c:v>
                </c:pt>
                <c:pt idx="55">
                  <c:v>44102</c:v>
                </c:pt>
                <c:pt idx="56">
                  <c:v>44109</c:v>
                </c:pt>
                <c:pt idx="57">
                  <c:v>44133</c:v>
                </c:pt>
                <c:pt idx="58">
                  <c:v>44141</c:v>
                </c:pt>
                <c:pt idx="59">
                  <c:v>44169</c:v>
                </c:pt>
                <c:pt idx="60">
                  <c:v>44193</c:v>
                </c:pt>
                <c:pt idx="61">
                  <c:v>44210</c:v>
                </c:pt>
                <c:pt idx="62">
                  <c:v>44217</c:v>
                </c:pt>
                <c:pt idx="63">
                  <c:v>44221</c:v>
                </c:pt>
                <c:pt idx="64">
                  <c:v>44236</c:v>
                </c:pt>
                <c:pt idx="65">
                  <c:v>44274</c:v>
                </c:pt>
                <c:pt idx="66">
                  <c:v>44302</c:v>
                </c:pt>
                <c:pt idx="67">
                  <c:v>44316</c:v>
                </c:pt>
                <c:pt idx="68">
                  <c:v>44322</c:v>
                </c:pt>
                <c:pt idx="69">
                  <c:v>44358</c:v>
                </c:pt>
                <c:pt idx="70">
                  <c:v>44361</c:v>
                </c:pt>
                <c:pt idx="71">
                  <c:v>44384</c:v>
                </c:pt>
                <c:pt idx="72">
                  <c:v>44405</c:v>
                </c:pt>
                <c:pt idx="73">
                  <c:v>44420</c:v>
                </c:pt>
                <c:pt idx="74">
                  <c:v>44432</c:v>
                </c:pt>
                <c:pt idx="75">
                  <c:v>44456</c:v>
                </c:pt>
                <c:pt idx="76">
                  <c:v>44484</c:v>
                </c:pt>
                <c:pt idx="77">
                  <c:v>44488</c:v>
                </c:pt>
                <c:pt idx="78">
                  <c:v>44495</c:v>
                </c:pt>
                <c:pt idx="79">
                  <c:v>44522</c:v>
                </c:pt>
                <c:pt idx="80">
                  <c:v>44525</c:v>
                </c:pt>
                <c:pt idx="81">
                  <c:v>44538</c:v>
                </c:pt>
                <c:pt idx="82">
                  <c:v>44545</c:v>
                </c:pt>
              </c:numCache>
            </c:numRef>
          </c:cat>
          <c:val>
            <c:numRef>
              <c:f>Sheet3!$H$4:$H$86</c:f>
              <c:numCache>
                <c:formatCode>_(* #,##0_);_(* \(#,##0\);_(* "-"_);_(@_)</c:formatCode>
                <c:ptCount val="83"/>
                <c:pt idx="0">
                  <c:v>51</c:v>
                </c:pt>
                <c:pt idx="1">
                  <c:v>101.5</c:v>
                </c:pt>
                <c:pt idx="2">
                  <c:v>106.754</c:v>
                </c:pt>
                <c:pt idx="3">
                  <c:v>136.75399999999999</c:v>
                </c:pt>
                <c:pt idx="4">
                  <c:v>158.75399999999999</c:v>
                </c:pt>
                <c:pt idx="5">
                  <c:v>183.75399999999999</c:v>
                </c:pt>
                <c:pt idx="6">
                  <c:v>213.75399999999999</c:v>
                </c:pt>
                <c:pt idx="7">
                  <c:v>258.75400000000002</c:v>
                </c:pt>
                <c:pt idx="8">
                  <c:v>288.75400000000002</c:v>
                </c:pt>
                <c:pt idx="9">
                  <c:v>328.75400000000002</c:v>
                </c:pt>
                <c:pt idx="10">
                  <c:v>358.75400000000002</c:v>
                </c:pt>
                <c:pt idx="11">
                  <c:v>409.75400000000002</c:v>
                </c:pt>
                <c:pt idx="12">
                  <c:v>449.75400000000002</c:v>
                </c:pt>
                <c:pt idx="13">
                  <c:v>479.75400000000002</c:v>
                </c:pt>
                <c:pt idx="14">
                  <c:v>499.85399999999998</c:v>
                </c:pt>
                <c:pt idx="15">
                  <c:v>530.85400000000004</c:v>
                </c:pt>
                <c:pt idx="16">
                  <c:v>560.85400000000004</c:v>
                </c:pt>
                <c:pt idx="17">
                  <c:v>590.85400000000004</c:v>
                </c:pt>
                <c:pt idx="18">
                  <c:v>620.85400000000004</c:v>
                </c:pt>
                <c:pt idx="19">
                  <c:v>650.85400000000004</c:v>
                </c:pt>
                <c:pt idx="20">
                  <c:v>680.85400000000004</c:v>
                </c:pt>
                <c:pt idx="21">
                  <c:v>710.85400000000004</c:v>
                </c:pt>
                <c:pt idx="22">
                  <c:v>740.85400000000004</c:v>
                </c:pt>
                <c:pt idx="23">
                  <c:v>770.85400000000004</c:v>
                </c:pt>
                <c:pt idx="24">
                  <c:v>800.85400000000004</c:v>
                </c:pt>
                <c:pt idx="25">
                  <c:v>916.57101799999998</c:v>
                </c:pt>
                <c:pt idx="26">
                  <c:v>981.57101799999998</c:v>
                </c:pt>
                <c:pt idx="27">
                  <c:v>1021.571018</c:v>
                </c:pt>
                <c:pt idx="28">
                  <c:v>1051.5710180000001</c:v>
                </c:pt>
                <c:pt idx="29">
                  <c:v>1086.5710180000001</c:v>
                </c:pt>
                <c:pt idx="30">
                  <c:v>1128.5710180000001</c:v>
                </c:pt>
                <c:pt idx="31">
                  <c:v>1163.5710180000001</c:v>
                </c:pt>
                <c:pt idx="32">
                  <c:v>1198.5710180000001</c:v>
                </c:pt>
                <c:pt idx="33">
                  <c:v>1238.5710180000001</c:v>
                </c:pt>
                <c:pt idx="34">
                  <c:v>1278.5710180000001</c:v>
                </c:pt>
                <c:pt idx="35">
                  <c:v>1313.5710180000001</c:v>
                </c:pt>
                <c:pt idx="36">
                  <c:v>1348.5710180000001</c:v>
                </c:pt>
                <c:pt idx="37">
                  <c:v>1383.5710180000001</c:v>
                </c:pt>
                <c:pt idx="38">
                  <c:v>1418.5710180000001</c:v>
                </c:pt>
                <c:pt idx="39">
                  <c:v>1503.5710180000001</c:v>
                </c:pt>
                <c:pt idx="40">
                  <c:v>1583.5710180000001</c:v>
                </c:pt>
                <c:pt idx="41">
                  <c:v>1640.5710180000001</c:v>
                </c:pt>
                <c:pt idx="42">
                  <c:v>1729.5710180000001</c:v>
                </c:pt>
                <c:pt idx="43">
                  <c:v>1814.5710180000001</c:v>
                </c:pt>
                <c:pt idx="44">
                  <c:v>1889.5710180000001</c:v>
                </c:pt>
                <c:pt idx="45">
                  <c:v>1939.5710180000001</c:v>
                </c:pt>
                <c:pt idx="46">
                  <c:v>2034.5710180000001</c:v>
                </c:pt>
                <c:pt idx="47">
                  <c:v>2104.5710180000001</c:v>
                </c:pt>
                <c:pt idx="48">
                  <c:v>2224.5710180000001</c:v>
                </c:pt>
                <c:pt idx="49">
                  <c:v>2294.5710180000001</c:v>
                </c:pt>
                <c:pt idx="50">
                  <c:v>2334.5710180000001</c:v>
                </c:pt>
                <c:pt idx="51">
                  <c:v>2359.5710180000001</c:v>
                </c:pt>
                <c:pt idx="52">
                  <c:v>2404.5710180000001</c:v>
                </c:pt>
                <c:pt idx="53">
                  <c:v>2449.5710180000001</c:v>
                </c:pt>
                <c:pt idx="54">
                  <c:v>2499.5710180000001</c:v>
                </c:pt>
                <c:pt idx="55">
                  <c:v>2619.5710180000001</c:v>
                </c:pt>
                <c:pt idx="56">
                  <c:v>2644.5710180000001</c:v>
                </c:pt>
                <c:pt idx="57">
                  <c:v>2709.5710180000001</c:v>
                </c:pt>
                <c:pt idx="58">
                  <c:v>2819.5710180000001</c:v>
                </c:pt>
                <c:pt idx="59">
                  <c:v>2869.5710180000001</c:v>
                </c:pt>
                <c:pt idx="60">
                  <c:v>2949.5710180000001</c:v>
                </c:pt>
                <c:pt idx="61">
                  <c:v>3049.5710180000001</c:v>
                </c:pt>
                <c:pt idx="62">
                  <c:v>3218.5710180000001</c:v>
                </c:pt>
                <c:pt idx="63">
                  <c:v>3358.5710180000001</c:v>
                </c:pt>
                <c:pt idx="64">
                  <c:v>3421.5710180000001</c:v>
                </c:pt>
                <c:pt idx="65">
                  <c:v>3471.5655780000002</c:v>
                </c:pt>
                <c:pt idx="66">
                  <c:v>3563.7662319999999</c:v>
                </c:pt>
                <c:pt idx="67">
                  <c:v>3653.7662319999999</c:v>
                </c:pt>
                <c:pt idx="68">
                  <c:v>3748.7662319999999</c:v>
                </c:pt>
                <c:pt idx="69">
                  <c:v>3848.7662319999999</c:v>
                </c:pt>
                <c:pt idx="70">
                  <c:v>3978.7662319999999</c:v>
                </c:pt>
                <c:pt idx="71">
                  <c:v>3998.7662319999999</c:v>
                </c:pt>
                <c:pt idx="72">
                  <c:v>4018.7662319999999</c:v>
                </c:pt>
                <c:pt idx="73">
                  <c:v>4143.7662319999999</c:v>
                </c:pt>
                <c:pt idx="74">
                  <c:v>4183.7662319999999</c:v>
                </c:pt>
                <c:pt idx="75">
                  <c:v>4273.7662319999999</c:v>
                </c:pt>
                <c:pt idx="76">
                  <c:v>4353.7662319999999</c:v>
                </c:pt>
                <c:pt idx="77">
                  <c:v>4473.7662319999999</c:v>
                </c:pt>
                <c:pt idx="78">
                  <c:v>4783.7662319999999</c:v>
                </c:pt>
                <c:pt idx="79">
                  <c:v>4823.7662319999999</c:v>
                </c:pt>
                <c:pt idx="80">
                  <c:v>4903.7662319999999</c:v>
                </c:pt>
                <c:pt idx="81">
                  <c:v>4963.7662319999999</c:v>
                </c:pt>
                <c:pt idx="82">
                  <c:v>5013.7662319999999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0C-46CC-886F-0B20501BB9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6653680"/>
        <c:axId val="316655856"/>
      </c:areaChart>
      <c:dateAx>
        <c:axId val="316653680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16655856"/>
        <c:crosses val="autoZero"/>
        <c:auto val="1"/>
        <c:lblOffset val="100"/>
        <c:baseTimeUnit val="days"/>
        <c:majorUnit val="1"/>
        <c:majorTimeUnit val="years"/>
      </c:dateAx>
      <c:valAx>
        <c:axId val="316655856"/>
        <c:scaling>
          <c:orientation val="minMax"/>
          <c:max val="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166536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'TSI 재무구조 변화'!$C$8</c:f>
              <c:strCache>
                <c:ptCount val="1"/>
                <c:pt idx="0">
                  <c:v>Equity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'TSI 재무구조 변화'!$D$3:$E$3</c:f>
              <c:strCache>
                <c:ptCount val="2"/>
                <c:pt idx="0">
                  <c:v>FY2022</c:v>
                </c:pt>
                <c:pt idx="1">
                  <c:v>Current*</c:v>
                </c:pt>
              </c:strCache>
            </c:strRef>
          </c:cat>
          <c:val>
            <c:numRef>
              <c:f>'TSI 재무구조 변화'!$D$8:$E$8</c:f>
              <c:numCache>
                <c:formatCode>_(* #,##0_);_(* \(#,##0\);_(* "-"_);_(@_)</c:formatCode>
                <c:ptCount val="2"/>
                <c:pt idx="0">
                  <c:v>451</c:v>
                </c:pt>
                <c:pt idx="1">
                  <c:v>1087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EB-4487-879D-41B66867D72A}"/>
            </c:ext>
          </c:extLst>
        </c:ser>
        <c:ser>
          <c:idx val="1"/>
          <c:order val="1"/>
          <c:tx>
            <c:strRef>
              <c:f>'TSI 재무구조 변화'!$C$9</c:f>
              <c:strCache>
                <c:ptCount val="1"/>
                <c:pt idx="0">
                  <c:v>Debt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'TSI 재무구조 변화'!$D$3:$E$3</c:f>
              <c:strCache>
                <c:ptCount val="2"/>
                <c:pt idx="0">
                  <c:v>FY2022</c:v>
                </c:pt>
                <c:pt idx="1">
                  <c:v>Current*</c:v>
                </c:pt>
              </c:strCache>
            </c:strRef>
          </c:cat>
          <c:val>
            <c:numRef>
              <c:f>'TSI 재무구조 변화'!$D$9:$E$9</c:f>
              <c:numCache>
                <c:formatCode>_(* #,##0_);_(* \(#,##0\);_(* "-"_);_(@_)</c:formatCode>
                <c:ptCount val="2"/>
                <c:pt idx="0">
                  <c:v>1878</c:v>
                </c:pt>
                <c:pt idx="1">
                  <c:v>1742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EB-4487-879D-41B66867D7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047406064"/>
        <c:axId val="1047403664"/>
      </c:barChart>
      <c:catAx>
        <c:axId val="104740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047403664"/>
        <c:crosses val="autoZero"/>
        <c:auto val="1"/>
        <c:lblAlgn val="ctr"/>
        <c:lblOffset val="100"/>
        <c:noMultiLvlLbl val="0"/>
      </c:catAx>
      <c:valAx>
        <c:axId val="1047403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04740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'TSI 재무구조 변화'!$J$8</c:f>
              <c:strCache>
                <c:ptCount val="1"/>
                <c:pt idx="0">
                  <c:v>Market Cap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876-4A59-B20C-4B6060985286}"/>
              </c:ext>
            </c:extLst>
          </c:dPt>
          <c:cat>
            <c:strRef>
              <c:f>'TSI 재무구조 변화'!$K$7:$L$7</c:f>
              <c:strCache>
                <c:ptCount val="2"/>
                <c:pt idx="0">
                  <c:v>FY2022</c:v>
                </c:pt>
                <c:pt idx="1">
                  <c:v>2023.1Q</c:v>
                </c:pt>
              </c:strCache>
            </c:strRef>
          </c:cat>
          <c:val>
            <c:numRef>
              <c:f>'TSI 재무구조 변화'!$K$8:$L$8</c:f>
              <c:numCache>
                <c:formatCode>_(* #,##0_);_(* \(#,##0\);_(* "-"_);_(@_)</c:formatCode>
                <c:ptCount val="2"/>
                <c:pt idx="0">
                  <c:v>1659.2583279999999</c:v>
                </c:pt>
                <c:pt idx="1">
                  <c:v>3055.9060442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76-4A59-B20C-4B60609852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047406064"/>
        <c:axId val="1047403664"/>
      </c:barChart>
      <c:catAx>
        <c:axId val="104740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047403664"/>
        <c:crosses val="autoZero"/>
        <c:auto val="1"/>
        <c:lblAlgn val="ctr"/>
        <c:lblOffset val="100"/>
        <c:noMultiLvlLbl val="0"/>
      </c:catAx>
      <c:valAx>
        <c:axId val="1047403664"/>
        <c:scaling>
          <c:orientation val="minMax"/>
          <c:max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047406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PCE!$C$2</c:f>
              <c:strCache>
                <c:ptCount val="1"/>
                <c:pt idx="0">
                  <c:v> Last Price 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PCE!$B$3:$B$157</c:f>
              <c:numCache>
                <c:formatCode>m/d/yyyy</c:formatCode>
                <c:ptCount val="155"/>
                <c:pt idx="0">
                  <c:v>44985</c:v>
                </c:pt>
                <c:pt idx="1">
                  <c:v>44957</c:v>
                </c:pt>
                <c:pt idx="2">
                  <c:v>44926</c:v>
                </c:pt>
                <c:pt idx="3">
                  <c:v>44895</c:v>
                </c:pt>
                <c:pt idx="4">
                  <c:v>44865</c:v>
                </c:pt>
                <c:pt idx="5">
                  <c:v>44834</c:v>
                </c:pt>
                <c:pt idx="6">
                  <c:v>44804</c:v>
                </c:pt>
                <c:pt idx="7">
                  <c:v>44773</c:v>
                </c:pt>
                <c:pt idx="8">
                  <c:v>44742</c:v>
                </c:pt>
                <c:pt idx="9">
                  <c:v>44712</c:v>
                </c:pt>
                <c:pt idx="10">
                  <c:v>44681</c:v>
                </c:pt>
                <c:pt idx="11">
                  <c:v>44651</c:v>
                </c:pt>
                <c:pt idx="12">
                  <c:v>44620</c:v>
                </c:pt>
                <c:pt idx="13">
                  <c:v>44592</c:v>
                </c:pt>
                <c:pt idx="14">
                  <c:v>44561</c:v>
                </c:pt>
                <c:pt idx="15">
                  <c:v>44530</c:v>
                </c:pt>
                <c:pt idx="16">
                  <c:v>44500</c:v>
                </c:pt>
                <c:pt idx="17">
                  <c:v>44469</c:v>
                </c:pt>
                <c:pt idx="18">
                  <c:v>44439</c:v>
                </c:pt>
                <c:pt idx="19">
                  <c:v>44408</c:v>
                </c:pt>
                <c:pt idx="20">
                  <c:v>44377</c:v>
                </c:pt>
                <c:pt idx="21">
                  <c:v>44347</c:v>
                </c:pt>
                <c:pt idx="22">
                  <c:v>44316</c:v>
                </c:pt>
                <c:pt idx="23">
                  <c:v>44286</c:v>
                </c:pt>
                <c:pt idx="24">
                  <c:v>44255</c:v>
                </c:pt>
                <c:pt idx="25">
                  <c:v>44227</c:v>
                </c:pt>
                <c:pt idx="26">
                  <c:v>44196</c:v>
                </c:pt>
                <c:pt idx="27">
                  <c:v>44165</c:v>
                </c:pt>
                <c:pt idx="28">
                  <c:v>44135</c:v>
                </c:pt>
                <c:pt idx="29">
                  <c:v>44104</c:v>
                </c:pt>
                <c:pt idx="30">
                  <c:v>44074</c:v>
                </c:pt>
                <c:pt idx="31">
                  <c:v>44043</c:v>
                </c:pt>
                <c:pt idx="32">
                  <c:v>44012</c:v>
                </c:pt>
                <c:pt idx="33">
                  <c:v>43982</c:v>
                </c:pt>
                <c:pt idx="34">
                  <c:v>43951</c:v>
                </c:pt>
                <c:pt idx="35">
                  <c:v>43921</c:v>
                </c:pt>
                <c:pt idx="36">
                  <c:v>43890</c:v>
                </c:pt>
                <c:pt idx="37">
                  <c:v>43861</c:v>
                </c:pt>
                <c:pt idx="38">
                  <c:v>43830</c:v>
                </c:pt>
                <c:pt idx="39">
                  <c:v>43799</c:v>
                </c:pt>
                <c:pt idx="40">
                  <c:v>43769</c:v>
                </c:pt>
                <c:pt idx="41">
                  <c:v>43738</c:v>
                </c:pt>
                <c:pt idx="42">
                  <c:v>43708</c:v>
                </c:pt>
                <c:pt idx="43">
                  <c:v>43677</c:v>
                </c:pt>
                <c:pt idx="44">
                  <c:v>43646</c:v>
                </c:pt>
                <c:pt idx="45">
                  <c:v>43616</c:v>
                </c:pt>
                <c:pt idx="46">
                  <c:v>43585</c:v>
                </c:pt>
                <c:pt idx="47">
                  <c:v>43555</c:v>
                </c:pt>
                <c:pt idx="48">
                  <c:v>43524</c:v>
                </c:pt>
                <c:pt idx="49">
                  <c:v>43496</c:v>
                </c:pt>
                <c:pt idx="50">
                  <c:v>43465</c:v>
                </c:pt>
                <c:pt idx="51">
                  <c:v>43434</c:v>
                </c:pt>
                <c:pt idx="52">
                  <c:v>43404</c:v>
                </c:pt>
                <c:pt idx="53">
                  <c:v>43373</c:v>
                </c:pt>
                <c:pt idx="54">
                  <c:v>43343</c:v>
                </c:pt>
                <c:pt idx="55">
                  <c:v>43312</c:v>
                </c:pt>
                <c:pt idx="56">
                  <c:v>43281</c:v>
                </c:pt>
                <c:pt idx="57">
                  <c:v>43251</c:v>
                </c:pt>
                <c:pt idx="58">
                  <c:v>43220</c:v>
                </c:pt>
                <c:pt idx="59">
                  <c:v>43190</c:v>
                </c:pt>
                <c:pt idx="60">
                  <c:v>43159</c:v>
                </c:pt>
                <c:pt idx="61">
                  <c:v>43131</c:v>
                </c:pt>
                <c:pt idx="62">
                  <c:v>43100</c:v>
                </c:pt>
                <c:pt idx="63">
                  <c:v>43069</c:v>
                </c:pt>
                <c:pt idx="64">
                  <c:v>43039</c:v>
                </c:pt>
                <c:pt idx="65">
                  <c:v>43008</c:v>
                </c:pt>
                <c:pt idx="66">
                  <c:v>42978</c:v>
                </c:pt>
                <c:pt idx="67">
                  <c:v>42947</c:v>
                </c:pt>
                <c:pt idx="68">
                  <c:v>42916</c:v>
                </c:pt>
                <c:pt idx="69">
                  <c:v>42886</c:v>
                </c:pt>
                <c:pt idx="70">
                  <c:v>42855</c:v>
                </c:pt>
                <c:pt idx="71">
                  <c:v>42825</c:v>
                </c:pt>
                <c:pt idx="72">
                  <c:v>42794</c:v>
                </c:pt>
                <c:pt idx="73">
                  <c:v>42766</c:v>
                </c:pt>
                <c:pt idx="74">
                  <c:v>42735</c:v>
                </c:pt>
                <c:pt idx="75">
                  <c:v>42704</c:v>
                </c:pt>
                <c:pt idx="76">
                  <c:v>42674</c:v>
                </c:pt>
                <c:pt idx="77">
                  <c:v>42643</c:v>
                </c:pt>
                <c:pt idx="78">
                  <c:v>42613</c:v>
                </c:pt>
                <c:pt idx="79">
                  <c:v>42582</c:v>
                </c:pt>
                <c:pt idx="80">
                  <c:v>42551</c:v>
                </c:pt>
                <c:pt idx="81">
                  <c:v>42521</c:v>
                </c:pt>
                <c:pt idx="82">
                  <c:v>42490</c:v>
                </c:pt>
                <c:pt idx="83">
                  <c:v>42460</c:v>
                </c:pt>
                <c:pt idx="84">
                  <c:v>42429</c:v>
                </c:pt>
                <c:pt idx="85">
                  <c:v>42400</c:v>
                </c:pt>
                <c:pt idx="86">
                  <c:v>42369</c:v>
                </c:pt>
                <c:pt idx="87">
                  <c:v>42338</c:v>
                </c:pt>
                <c:pt idx="88">
                  <c:v>42308</c:v>
                </c:pt>
                <c:pt idx="89">
                  <c:v>42277</c:v>
                </c:pt>
                <c:pt idx="90">
                  <c:v>42247</c:v>
                </c:pt>
                <c:pt idx="91">
                  <c:v>42216</c:v>
                </c:pt>
                <c:pt idx="92">
                  <c:v>42185</c:v>
                </c:pt>
                <c:pt idx="93">
                  <c:v>42155</c:v>
                </c:pt>
                <c:pt idx="94">
                  <c:v>42124</c:v>
                </c:pt>
                <c:pt idx="95">
                  <c:v>42094</c:v>
                </c:pt>
                <c:pt idx="96">
                  <c:v>42063</c:v>
                </c:pt>
                <c:pt idx="97">
                  <c:v>42035</c:v>
                </c:pt>
                <c:pt idx="98">
                  <c:v>42004</c:v>
                </c:pt>
                <c:pt idx="99">
                  <c:v>41973</c:v>
                </c:pt>
                <c:pt idx="100">
                  <c:v>41943</c:v>
                </c:pt>
                <c:pt idx="101">
                  <c:v>41912</c:v>
                </c:pt>
                <c:pt idx="102">
                  <c:v>41882</c:v>
                </c:pt>
                <c:pt idx="103">
                  <c:v>41851</c:v>
                </c:pt>
                <c:pt idx="104">
                  <c:v>41820</c:v>
                </c:pt>
                <c:pt idx="105">
                  <c:v>41790</c:v>
                </c:pt>
                <c:pt idx="106">
                  <c:v>41759</c:v>
                </c:pt>
                <c:pt idx="107">
                  <c:v>41729</c:v>
                </c:pt>
                <c:pt idx="108">
                  <c:v>41698</c:v>
                </c:pt>
                <c:pt idx="109">
                  <c:v>41670</c:v>
                </c:pt>
                <c:pt idx="110">
                  <c:v>41639</c:v>
                </c:pt>
                <c:pt idx="111">
                  <c:v>41608</c:v>
                </c:pt>
                <c:pt idx="112">
                  <c:v>41578</c:v>
                </c:pt>
                <c:pt idx="113">
                  <c:v>41547</c:v>
                </c:pt>
                <c:pt idx="114">
                  <c:v>41517</c:v>
                </c:pt>
                <c:pt idx="115">
                  <c:v>41486</c:v>
                </c:pt>
                <c:pt idx="116">
                  <c:v>41455</c:v>
                </c:pt>
                <c:pt idx="117">
                  <c:v>41425</c:v>
                </c:pt>
                <c:pt idx="118">
                  <c:v>41394</c:v>
                </c:pt>
                <c:pt idx="119">
                  <c:v>41364</c:v>
                </c:pt>
                <c:pt idx="120">
                  <c:v>41333</c:v>
                </c:pt>
                <c:pt idx="121">
                  <c:v>41305</c:v>
                </c:pt>
                <c:pt idx="122">
                  <c:v>41274</c:v>
                </c:pt>
                <c:pt idx="123">
                  <c:v>41243</c:v>
                </c:pt>
                <c:pt idx="124">
                  <c:v>41213</c:v>
                </c:pt>
                <c:pt idx="125">
                  <c:v>41182</c:v>
                </c:pt>
                <c:pt idx="126">
                  <c:v>41152</c:v>
                </c:pt>
                <c:pt idx="127">
                  <c:v>41121</c:v>
                </c:pt>
                <c:pt idx="128">
                  <c:v>41090</c:v>
                </c:pt>
                <c:pt idx="129">
                  <c:v>41060</c:v>
                </c:pt>
                <c:pt idx="130">
                  <c:v>41029</c:v>
                </c:pt>
                <c:pt idx="131">
                  <c:v>40999</c:v>
                </c:pt>
                <c:pt idx="132">
                  <c:v>40968</c:v>
                </c:pt>
                <c:pt idx="133">
                  <c:v>40939</c:v>
                </c:pt>
                <c:pt idx="134">
                  <c:v>40908</c:v>
                </c:pt>
                <c:pt idx="135">
                  <c:v>40877</c:v>
                </c:pt>
                <c:pt idx="136">
                  <c:v>40847</c:v>
                </c:pt>
                <c:pt idx="137">
                  <c:v>40816</c:v>
                </c:pt>
                <c:pt idx="138">
                  <c:v>40786</c:v>
                </c:pt>
                <c:pt idx="139">
                  <c:v>40755</c:v>
                </c:pt>
                <c:pt idx="140">
                  <c:v>40724</c:v>
                </c:pt>
                <c:pt idx="141">
                  <c:v>40694</c:v>
                </c:pt>
                <c:pt idx="142">
                  <c:v>40663</c:v>
                </c:pt>
                <c:pt idx="143">
                  <c:v>40633</c:v>
                </c:pt>
                <c:pt idx="144">
                  <c:v>40602</c:v>
                </c:pt>
                <c:pt idx="145">
                  <c:v>40574</c:v>
                </c:pt>
                <c:pt idx="146">
                  <c:v>40543</c:v>
                </c:pt>
                <c:pt idx="147">
                  <c:v>40512</c:v>
                </c:pt>
                <c:pt idx="148">
                  <c:v>40482</c:v>
                </c:pt>
                <c:pt idx="149">
                  <c:v>40451</c:v>
                </c:pt>
                <c:pt idx="150">
                  <c:v>40421</c:v>
                </c:pt>
                <c:pt idx="151">
                  <c:v>40390</c:v>
                </c:pt>
                <c:pt idx="152">
                  <c:v>40359</c:v>
                </c:pt>
                <c:pt idx="153">
                  <c:v>40329</c:v>
                </c:pt>
                <c:pt idx="154">
                  <c:v>40298</c:v>
                </c:pt>
              </c:numCache>
            </c:numRef>
          </c:cat>
          <c:val>
            <c:numRef>
              <c:f>PCE!$C$3:$C$157</c:f>
              <c:numCache>
                <c:formatCode>_(* #,##0_);_(* \(#,##0\);_(* "-"_);_(@_)</c:formatCode>
                <c:ptCount val="155"/>
                <c:pt idx="0">
                  <c:v>18125.13</c:v>
                </c:pt>
                <c:pt idx="1">
                  <c:v>18097.27</c:v>
                </c:pt>
                <c:pt idx="2">
                  <c:v>17736.490000000002</c:v>
                </c:pt>
                <c:pt idx="3">
                  <c:v>17735.02</c:v>
                </c:pt>
                <c:pt idx="4">
                  <c:v>17778.16</c:v>
                </c:pt>
                <c:pt idx="5">
                  <c:v>17656.78</c:v>
                </c:pt>
                <c:pt idx="6">
                  <c:v>17550.88</c:v>
                </c:pt>
                <c:pt idx="7">
                  <c:v>17420.3</c:v>
                </c:pt>
                <c:pt idx="8">
                  <c:v>17437.39</c:v>
                </c:pt>
                <c:pt idx="9">
                  <c:v>17231.07</c:v>
                </c:pt>
                <c:pt idx="10">
                  <c:v>17115.560000000001</c:v>
                </c:pt>
                <c:pt idx="11">
                  <c:v>17054.23</c:v>
                </c:pt>
                <c:pt idx="12">
                  <c:v>16844.5</c:v>
                </c:pt>
                <c:pt idx="13">
                  <c:v>16725.57</c:v>
                </c:pt>
                <c:pt idx="14">
                  <c:v>16522.39</c:v>
                </c:pt>
                <c:pt idx="15">
                  <c:v>16557.87</c:v>
                </c:pt>
                <c:pt idx="16">
                  <c:v>16473.669999999998</c:v>
                </c:pt>
                <c:pt idx="17">
                  <c:v>16268.04</c:v>
                </c:pt>
                <c:pt idx="18">
                  <c:v>16145.99</c:v>
                </c:pt>
                <c:pt idx="19">
                  <c:v>16027.86</c:v>
                </c:pt>
                <c:pt idx="20">
                  <c:v>15960.1</c:v>
                </c:pt>
                <c:pt idx="21">
                  <c:v>15767.91</c:v>
                </c:pt>
                <c:pt idx="22">
                  <c:v>15712.62</c:v>
                </c:pt>
                <c:pt idx="23">
                  <c:v>15619.08</c:v>
                </c:pt>
                <c:pt idx="24">
                  <c:v>14843.2</c:v>
                </c:pt>
                <c:pt idx="25">
                  <c:v>14932.18</c:v>
                </c:pt>
                <c:pt idx="26">
                  <c:v>14571.08</c:v>
                </c:pt>
                <c:pt idx="27">
                  <c:v>14560.96</c:v>
                </c:pt>
                <c:pt idx="28">
                  <c:v>14626.06</c:v>
                </c:pt>
                <c:pt idx="29">
                  <c:v>14583.27</c:v>
                </c:pt>
                <c:pt idx="30">
                  <c:v>14352.77</c:v>
                </c:pt>
                <c:pt idx="31">
                  <c:v>14230.06</c:v>
                </c:pt>
                <c:pt idx="32">
                  <c:v>13937.45</c:v>
                </c:pt>
                <c:pt idx="33">
                  <c:v>13129.42</c:v>
                </c:pt>
                <c:pt idx="34">
                  <c:v>12082.43</c:v>
                </c:pt>
                <c:pt idx="35">
                  <c:v>13805.98</c:v>
                </c:pt>
                <c:pt idx="36">
                  <c:v>14785.7</c:v>
                </c:pt>
                <c:pt idx="37">
                  <c:v>14728.8</c:v>
                </c:pt>
                <c:pt idx="38">
                  <c:v>14689.15</c:v>
                </c:pt>
                <c:pt idx="39">
                  <c:v>14613.77</c:v>
                </c:pt>
                <c:pt idx="40">
                  <c:v>14554.21</c:v>
                </c:pt>
                <c:pt idx="41">
                  <c:v>14511.22</c:v>
                </c:pt>
                <c:pt idx="42">
                  <c:v>14487.03</c:v>
                </c:pt>
                <c:pt idx="43">
                  <c:v>14448.34</c:v>
                </c:pt>
                <c:pt idx="44">
                  <c:v>14376.57</c:v>
                </c:pt>
                <c:pt idx="45">
                  <c:v>14322.09</c:v>
                </c:pt>
                <c:pt idx="46">
                  <c:v>14272.58</c:v>
                </c:pt>
                <c:pt idx="47">
                  <c:v>14233.78</c:v>
                </c:pt>
                <c:pt idx="48">
                  <c:v>14113.92</c:v>
                </c:pt>
                <c:pt idx="49">
                  <c:v>14089.99</c:v>
                </c:pt>
                <c:pt idx="50">
                  <c:v>14051.74</c:v>
                </c:pt>
                <c:pt idx="51">
                  <c:v>14160.62</c:v>
                </c:pt>
                <c:pt idx="52">
                  <c:v>14096.45</c:v>
                </c:pt>
                <c:pt idx="53">
                  <c:v>14013.03</c:v>
                </c:pt>
                <c:pt idx="54">
                  <c:v>14001.1</c:v>
                </c:pt>
                <c:pt idx="55">
                  <c:v>13952.25</c:v>
                </c:pt>
                <c:pt idx="56">
                  <c:v>13900.21</c:v>
                </c:pt>
                <c:pt idx="57">
                  <c:v>13860.17</c:v>
                </c:pt>
                <c:pt idx="58">
                  <c:v>13792.13</c:v>
                </c:pt>
                <c:pt idx="59">
                  <c:v>13735.36</c:v>
                </c:pt>
                <c:pt idx="60">
                  <c:v>13668.32</c:v>
                </c:pt>
                <c:pt idx="61">
                  <c:v>13628.37</c:v>
                </c:pt>
                <c:pt idx="62">
                  <c:v>13609.03</c:v>
                </c:pt>
                <c:pt idx="63">
                  <c:v>13479.77</c:v>
                </c:pt>
                <c:pt idx="64">
                  <c:v>13383.38</c:v>
                </c:pt>
                <c:pt idx="65">
                  <c:v>13353.37</c:v>
                </c:pt>
                <c:pt idx="66">
                  <c:v>13234.09</c:v>
                </c:pt>
                <c:pt idx="67">
                  <c:v>13193.47</c:v>
                </c:pt>
                <c:pt idx="68">
                  <c:v>13170.27</c:v>
                </c:pt>
                <c:pt idx="69">
                  <c:v>13117.64</c:v>
                </c:pt>
                <c:pt idx="70">
                  <c:v>13114.06</c:v>
                </c:pt>
                <c:pt idx="71">
                  <c:v>13089.31</c:v>
                </c:pt>
                <c:pt idx="72">
                  <c:v>13038.56</c:v>
                </c:pt>
                <c:pt idx="73">
                  <c:v>13020.35</c:v>
                </c:pt>
                <c:pt idx="74">
                  <c:v>12962.92</c:v>
                </c:pt>
                <c:pt idx="75">
                  <c:v>12853.64</c:v>
                </c:pt>
                <c:pt idx="76">
                  <c:v>12828.14</c:v>
                </c:pt>
                <c:pt idx="77">
                  <c:v>12806.78</c:v>
                </c:pt>
                <c:pt idx="78">
                  <c:v>12749.78</c:v>
                </c:pt>
                <c:pt idx="79">
                  <c:v>12720.61</c:v>
                </c:pt>
                <c:pt idx="80">
                  <c:v>12701.69</c:v>
                </c:pt>
                <c:pt idx="81">
                  <c:v>12624.43</c:v>
                </c:pt>
                <c:pt idx="82">
                  <c:v>12585.96</c:v>
                </c:pt>
                <c:pt idx="83">
                  <c:v>12506.84</c:v>
                </c:pt>
                <c:pt idx="84">
                  <c:v>12526.34</c:v>
                </c:pt>
                <c:pt idx="85">
                  <c:v>12452.05</c:v>
                </c:pt>
                <c:pt idx="86">
                  <c:v>12432.83</c:v>
                </c:pt>
                <c:pt idx="87">
                  <c:v>12397.49</c:v>
                </c:pt>
                <c:pt idx="88">
                  <c:v>12362.3</c:v>
                </c:pt>
                <c:pt idx="89">
                  <c:v>12356.44</c:v>
                </c:pt>
                <c:pt idx="90">
                  <c:v>12359.3</c:v>
                </c:pt>
                <c:pt idx="91">
                  <c:v>12327.51</c:v>
                </c:pt>
                <c:pt idx="92">
                  <c:v>12270.25</c:v>
                </c:pt>
                <c:pt idx="93">
                  <c:v>12233.58</c:v>
                </c:pt>
                <c:pt idx="94">
                  <c:v>12170.29</c:v>
                </c:pt>
                <c:pt idx="95">
                  <c:v>12132.16</c:v>
                </c:pt>
                <c:pt idx="96">
                  <c:v>12083.1</c:v>
                </c:pt>
                <c:pt idx="97">
                  <c:v>12036.45</c:v>
                </c:pt>
                <c:pt idx="98">
                  <c:v>12067.56</c:v>
                </c:pt>
                <c:pt idx="99">
                  <c:v>12058.38</c:v>
                </c:pt>
                <c:pt idx="100">
                  <c:v>12035.48</c:v>
                </c:pt>
                <c:pt idx="101">
                  <c:v>11964.88</c:v>
                </c:pt>
                <c:pt idx="102">
                  <c:v>11958.79</c:v>
                </c:pt>
                <c:pt idx="103">
                  <c:v>11879.23</c:v>
                </c:pt>
                <c:pt idx="104">
                  <c:v>11838.03</c:v>
                </c:pt>
                <c:pt idx="105">
                  <c:v>11778.6</c:v>
                </c:pt>
                <c:pt idx="106">
                  <c:v>11737.43</c:v>
                </c:pt>
                <c:pt idx="107">
                  <c:v>11695.23</c:v>
                </c:pt>
                <c:pt idx="108">
                  <c:v>11615.35</c:v>
                </c:pt>
                <c:pt idx="109">
                  <c:v>11543.74</c:v>
                </c:pt>
                <c:pt idx="110">
                  <c:v>11558.56</c:v>
                </c:pt>
                <c:pt idx="111">
                  <c:v>11531.34</c:v>
                </c:pt>
                <c:pt idx="112">
                  <c:v>11465.16</c:v>
                </c:pt>
                <c:pt idx="113">
                  <c:v>11413.89</c:v>
                </c:pt>
                <c:pt idx="114">
                  <c:v>11376.89</c:v>
                </c:pt>
                <c:pt idx="115">
                  <c:v>11346.77</c:v>
                </c:pt>
                <c:pt idx="116">
                  <c:v>11318.52</c:v>
                </c:pt>
                <c:pt idx="117">
                  <c:v>11295.08</c:v>
                </c:pt>
                <c:pt idx="118">
                  <c:v>11259.33</c:v>
                </c:pt>
                <c:pt idx="119">
                  <c:v>11268.92</c:v>
                </c:pt>
                <c:pt idx="120">
                  <c:v>11282.12</c:v>
                </c:pt>
                <c:pt idx="121">
                  <c:v>11245.76</c:v>
                </c:pt>
                <c:pt idx="122">
                  <c:v>11181.25</c:v>
                </c:pt>
                <c:pt idx="123">
                  <c:v>11178.43</c:v>
                </c:pt>
                <c:pt idx="124">
                  <c:v>11137.43</c:v>
                </c:pt>
                <c:pt idx="125">
                  <c:v>11105.32</c:v>
                </c:pt>
                <c:pt idx="126">
                  <c:v>11056.01</c:v>
                </c:pt>
                <c:pt idx="127">
                  <c:v>11016.85</c:v>
                </c:pt>
                <c:pt idx="128">
                  <c:v>10989.83</c:v>
                </c:pt>
                <c:pt idx="129">
                  <c:v>11006.8</c:v>
                </c:pt>
                <c:pt idx="130">
                  <c:v>11018.54</c:v>
                </c:pt>
                <c:pt idx="131">
                  <c:v>10993.91</c:v>
                </c:pt>
                <c:pt idx="132">
                  <c:v>10987.22</c:v>
                </c:pt>
                <c:pt idx="133">
                  <c:v>10896.78</c:v>
                </c:pt>
                <c:pt idx="134">
                  <c:v>10817.85</c:v>
                </c:pt>
                <c:pt idx="135">
                  <c:v>10806.83</c:v>
                </c:pt>
                <c:pt idx="136">
                  <c:v>10802.88</c:v>
                </c:pt>
                <c:pt idx="137">
                  <c:v>10783.19</c:v>
                </c:pt>
                <c:pt idx="138">
                  <c:v>10750.28</c:v>
                </c:pt>
                <c:pt idx="139">
                  <c:v>10731.62</c:v>
                </c:pt>
                <c:pt idx="140">
                  <c:v>10694.78</c:v>
                </c:pt>
                <c:pt idx="141">
                  <c:v>10672.2</c:v>
                </c:pt>
                <c:pt idx="142">
                  <c:v>10652.08</c:v>
                </c:pt>
                <c:pt idx="143">
                  <c:v>10619.72</c:v>
                </c:pt>
                <c:pt idx="144">
                  <c:v>10540.61</c:v>
                </c:pt>
                <c:pt idx="145">
                  <c:v>10514.26</c:v>
                </c:pt>
                <c:pt idx="146">
                  <c:v>10470.969999999999</c:v>
                </c:pt>
                <c:pt idx="147">
                  <c:v>10433.57</c:v>
                </c:pt>
                <c:pt idx="148">
                  <c:v>10386.370000000001</c:v>
                </c:pt>
                <c:pt idx="149">
                  <c:v>10327.07</c:v>
                </c:pt>
                <c:pt idx="150">
                  <c:v>10307.07</c:v>
                </c:pt>
                <c:pt idx="151">
                  <c:v>10268.129999999999</c:v>
                </c:pt>
                <c:pt idx="152">
                  <c:v>10231.33</c:v>
                </c:pt>
                <c:pt idx="153">
                  <c:v>10210.82</c:v>
                </c:pt>
                <c:pt idx="154">
                  <c:v>10182.290000000001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EC-4919-BBB8-79E4530E1C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2992992"/>
        <c:axId val="-152992448"/>
      </c:lineChart>
      <c:dateAx>
        <c:axId val="-152992992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-152992448"/>
        <c:crosses val="autoZero"/>
        <c:auto val="1"/>
        <c:lblOffset val="100"/>
        <c:baseTimeUnit val="days"/>
        <c:majorUnit val="5"/>
        <c:majorTimeUnit val="years"/>
      </c:dateAx>
      <c:valAx>
        <c:axId val="-152992448"/>
        <c:scaling>
          <c:orientation val="minMax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-15299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'M2 + PCE'!$J$4</c:f>
              <c:strCache>
                <c:ptCount val="1"/>
                <c:pt idx="0">
                  <c:v> M2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'M2 + PCE'!$I$5:$I$160</c:f>
              <c:numCache>
                <c:formatCode>m/d/yyyy</c:formatCode>
                <c:ptCount val="156"/>
                <c:pt idx="0">
                  <c:v>45016</c:v>
                </c:pt>
                <c:pt idx="1">
                  <c:v>44985</c:v>
                </c:pt>
                <c:pt idx="2">
                  <c:v>44957</c:v>
                </c:pt>
                <c:pt idx="3">
                  <c:v>44926</c:v>
                </c:pt>
                <c:pt idx="4">
                  <c:v>44895</c:v>
                </c:pt>
                <c:pt idx="5">
                  <c:v>44865</c:v>
                </c:pt>
                <c:pt idx="6">
                  <c:v>44834</c:v>
                </c:pt>
                <c:pt idx="7">
                  <c:v>44804</c:v>
                </c:pt>
                <c:pt idx="8">
                  <c:v>44773</c:v>
                </c:pt>
                <c:pt idx="9">
                  <c:v>44742</c:v>
                </c:pt>
                <c:pt idx="10">
                  <c:v>44712</c:v>
                </c:pt>
                <c:pt idx="11">
                  <c:v>44681</c:v>
                </c:pt>
                <c:pt idx="12">
                  <c:v>44651</c:v>
                </c:pt>
                <c:pt idx="13">
                  <c:v>44620</c:v>
                </c:pt>
                <c:pt idx="14">
                  <c:v>44592</c:v>
                </c:pt>
                <c:pt idx="15">
                  <c:v>44561</c:v>
                </c:pt>
                <c:pt idx="16">
                  <c:v>44530</c:v>
                </c:pt>
                <c:pt idx="17">
                  <c:v>44500</c:v>
                </c:pt>
                <c:pt idx="18">
                  <c:v>44469</c:v>
                </c:pt>
                <c:pt idx="19">
                  <c:v>44439</c:v>
                </c:pt>
                <c:pt idx="20">
                  <c:v>44408</c:v>
                </c:pt>
                <c:pt idx="21">
                  <c:v>44377</c:v>
                </c:pt>
                <c:pt idx="22">
                  <c:v>44347</c:v>
                </c:pt>
                <c:pt idx="23">
                  <c:v>44316</c:v>
                </c:pt>
                <c:pt idx="24">
                  <c:v>44286</c:v>
                </c:pt>
                <c:pt idx="25">
                  <c:v>44255</c:v>
                </c:pt>
                <c:pt idx="26">
                  <c:v>44227</c:v>
                </c:pt>
                <c:pt idx="27">
                  <c:v>44196</c:v>
                </c:pt>
                <c:pt idx="28">
                  <c:v>44165</c:v>
                </c:pt>
                <c:pt idx="29">
                  <c:v>44135</c:v>
                </c:pt>
                <c:pt idx="30">
                  <c:v>44104</c:v>
                </c:pt>
                <c:pt idx="31">
                  <c:v>44074</c:v>
                </c:pt>
                <c:pt idx="32">
                  <c:v>44043</c:v>
                </c:pt>
                <c:pt idx="33">
                  <c:v>44012</c:v>
                </c:pt>
                <c:pt idx="34">
                  <c:v>43982</c:v>
                </c:pt>
                <c:pt idx="35">
                  <c:v>43951</c:v>
                </c:pt>
                <c:pt idx="36">
                  <c:v>43921</c:v>
                </c:pt>
                <c:pt idx="37">
                  <c:v>43890</c:v>
                </c:pt>
                <c:pt idx="38">
                  <c:v>43861</c:v>
                </c:pt>
                <c:pt idx="39">
                  <c:v>43830</c:v>
                </c:pt>
                <c:pt idx="40">
                  <c:v>43799</c:v>
                </c:pt>
                <c:pt idx="41">
                  <c:v>43769</c:v>
                </c:pt>
                <c:pt idx="42">
                  <c:v>43738</c:v>
                </c:pt>
                <c:pt idx="43">
                  <c:v>43708</c:v>
                </c:pt>
                <c:pt idx="44">
                  <c:v>43677</c:v>
                </c:pt>
                <c:pt idx="45">
                  <c:v>43646</c:v>
                </c:pt>
                <c:pt idx="46">
                  <c:v>43616</c:v>
                </c:pt>
                <c:pt idx="47">
                  <c:v>43585</c:v>
                </c:pt>
                <c:pt idx="48">
                  <c:v>43555</c:v>
                </c:pt>
                <c:pt idx="49">
                  <c:v>43524</c:v>
                </c:pt>
                <c:pt idx="50">
                  <c:v>43496</c:v>
                </c:pt>
                <c:pt idx="51">
                  <c:v>43465</c:v>
                </c:pt>
                <c:pt idx="52">
                  <c:v>43434</c:v>
                </c:pt>
                <c:pt idx="53">
                  <c:v>43404</c:v>
                </c:pt>
                <c:pt idx="54">
                  <c:v>43373</c:v>
                </c:pt>
                <c:pt idx="55">
                  <c:v>43343</c:v>
                </c:pt>
                <c:pt idx="56">
                  <c:v>43312</c:v>
                </c:pt>
                <c:pt idx="57">
                  <c:v>43281</c:v>
                </c:pt>
                <c:pt idx="58">
                  <c:v>43251</c:v>
                </c:pt>
                <c:pt idx="59">
                  <c:v>43220</c:v>
                </c:pt>
                <c:pt idx="60">
                  <c:v>43190</c:v>
                </c:pt>
                <c:pt idx="61">
                  <c:v>43159</c:v>
                </c:pt>
                <c:pt idx="62">
                  <c:v>43131</c:v>
                </c:pt>
                <c:pt idx="63">
                  <c:v>43100</c:v>
                </c:pt>
                <c:pt idx="64">
                  <c:v>43069</c:v>
                </c:pt>
                <c:pt idx="65">
                  <c:v>43039</c:v>
                </c:pt>
                <c:pt idx="66">
                  <c:v>43008</c:v>
                </c:pt>
                <c:pt idx="67">
                  <c:v>42978</c:v>
                </c:pt>
                <c:pt idx="68">
                  <c:v>42947</c:v>
                </c:pt>
                <c:pt idx="69">
                  <c:v>42916</c:v>
                </c:pt>
                <c:pt idx="70">
                  <c:v>42886</c:v>
                </c:pt>
                <c:pt idx="71">
                  <c:v>42855</c:v>
                </c:pt>
                <c:pt idx="72">
                  <c:v>42825</c:v>
                </c:pt>
                <c:pt idx="73">
                  <c:v>42794</c:v>
                </c:pt>
                <c:pt idx="74">
                  <c:v>42766</c:v>
                </c:pt>
                <c:pt idx="75">
                  <c:v>42735</c:v>
                </c:pt>
                <c:pt idx="76">
                  <c:v>42704</c:v>
                </c:pt>
                <c:pt idx="77">
                  <c:v>42674</c:v>
                </c:pt>
                <c:pt idx="78">
                  <c:v>42643</c:v>
                </c:pt>
                <c:pt idx="79">
                  <c:v>42613</c:v>
                </c:pt>
                <c:pt idx="80">
                  <c:v>42582</c:v>
                </c:pt>
                <c:pt idx="81">
                  <c:v>42551</c:v>
                </c:pt>
                <c:pt idx="82">
                  <c:v>42521</c:v>
                </c:pt>
                <c:pt idx="83">
                  <c:v>42490</c:v>
                </c:pt>
                <c:pt idx="84">
                  <c:v>42460</c:v>
                </c:pt>
                <c:pt idx="85">
                  <c:v>42429</c:v>
                </c:pt>
                <c:pt idx="86">
                  <c:v>42400</c:v>
                </c:pt>
                <c:pt idx="87">
                  <c:v>42369</c:v>
                </c:pt>
                <c:pt idx="88">
                  <c:v>42338</c:v>
                </c:pt>
                <c:pt idx="89">
                  <c:v>42308</c:v>
                </c:pt>
                <c:pt idx="90">
                  <c:v>42277</c:v>
                </c:pt>
                <c:pt idx="91">
                  <c:v>42247</c:v>
                </c:pt>
                <c:pt idx="92">
                  <c:v>42216</c:v>
                </c:pt>
                <c:pt idx="93">
                  <c:v>42185</c:v>
                </c:pt>
                <c:pt idx="94">
                  <c:v>42155</c:v>
                </c:pt>
                <c:pt idx="95">
                  <c:v>42124</c:v>
                </c:pt>
                <c:pt idx="96">
                  <c:v>42094</c:v>
                </c:pt>
                <c:pt idx="97">
                  <c:v>42063</c:v>
                </c:pt>
                <c:pt idx="98">
                  <c:v>42035</c:v>
                </c:pt>
              </c:numCache>
            </c:numRef>
          </c:cat>
          <c:val>
            <c:numRef>
              <c:f>'M2 + PCE'!$J$5:$J$160</c:f>
              <c:numCache>
                <c:formatCode>_(* #,##0_);_(* \(#,##0\);_(* "-"_);_(@_)</c:formatCode>
                <c:ptCount val="156"/>
                <c:pt idx="0">
                  <c:v>21.1233</c:v>
                </c:pt>
                <c:pt idx="1">
                  <c:v>21.080200000000001</c:v>
                </c:pt>
                <c:pt idx="2">
                  <c:v>21.084900000000001</c:v>
                </c:pt>
                <c:pt idx="3">
                  <c:v>21.3935</c:v>
                </c:pt>
                <c:pt idx="4">
                  <c:v>21.3461</c:v>
                </c:pt>
                <c:pt idx="5">
                  <c:v>21.356000000000002</c:v>
                </c:pt>
                <c:pt idx="6">
                  <c:v>21.360900000000001</c:v>
                </c:pt>
                <c:pt idx="7">
                  <c:v>21.478099999999998</c:v>
                </c:pt>
                <c:pt idx="8">
                  <c:v>21.524799999999999</c:v>
                </c:pt>
                <c:pt idx="9">
                  <c:v>21.528599999999997</c:v>
                </c:pt>
                <c:pt idx="10">
                  <c:v>21.521099999999997</c:v>
                </c:pt>
                <c:pt idx="11">
                  <c:v>21.604700000000001</c:v>
                </c:pt>
                <c:pt idx="12">
                  <c:v>21.845800000000001</c:v>
                </c:pt>
                <c:pt idx="13">
                  <c:v>21.651599999999998</c:v>
                </c:pt>
                <c:pt idx="14">
                  <c:v>21.511800000000001</c:v>
                </c:pt>
                <c:pt idx="15">
                  <c:v>21.743400000000001</c:v>
                </c:pt>
                <c:pt idx="16">
                  <c:v>21.374299999999998</c:v>
                </c:pt>
                <c:pt idx="17">
                  <c:v>21.026299999999999</c:v>
                </c:pt>
                <c:pt idx="18">
                  <c:v>20.831199999999999</c:v>
                </c:pt>
                <c:pt idx="19">
                  <c:v>20.779700000000002</c:v>
                </c:pt>
                <c:pt idx="20">
                  <c:v>20.517400000000002</c:v>
                </c:pt>
                <c:pt idx="21">
                  <c:v>20.363199999999999</c:v>
                </c:pt>
                <c:pt idx="22">
                  <c:v>20.275500000000001</c:v>
                </c:pt>
                <c:pt idx="23">
                  <c:v>20.145199999999999</c:v>
                </c:pt>
                <c:pt idx="24">
                  <c:v>20.111499999999999</c:v>
                </c:pt>
                <c:pt idx="25">
                  <c:v>19.540299999999998</c:v>
                </c:pt>
                <c:pt idx="26">
                  <c:v>19.279499999999999</c:v>
                </c:pt>
                <c:pt idx="27">
                  <c:v>19.292400000000001</c:v>
                </c:pt>
                <c:pt idx="28">
                  <c:v>19.049900000000001</c:v>
                </c:pt>
                <c:pt idx="29">
                  <c:v>18.640900000000002</c:v>
                </c:pt>
                <c:pt idx="30">
                  <c:v>18.488299999999999</c:v>
                </c:pt>
                <c:pt idx="31">
                  <c:v>18.376900000000003</c:v>
                </c:pt>
                <c:pt idx="32">
                  <c:v>18.1083</c:v>
                </c:pt>
                <c:pt idx="33">
                  <c:v>18.1555</c:v>
                </c:pt>
                <c:pt idx="34">
                  <c:v>17.780099999999997</c:v>
                </c:pt>
                <c:pt idx="35">
                  <c:v>17.3187</c:v>
                </c:pt>
                <c:pt idx="36">
                  <c:v>16.6143</c:v>
                </c:pt>
                <c:pt idx="37">
                  <c:v>15.328100000000001</c:v>
                </c:pt>
                <c:pt idx="38">
                  <c:v>15.294</c:v>
                </c:pt>
                <c:pt idx="39">
                  <c:v>15.452399999999999</c:v>
                </c:pt>
                <c:pt idx="40">
                  <c:v>15.231299999999999</c:v>
                </c:pt>
                <c:pt idx="41">
                  <c:v>15.077399999999999</c:v>
                </c:pt>
                <c:pt idx="42">
                  <c:v>15.0129</c:v>
                </c:pt>
                <c:pt idx="43">
                  <c:v>14.8314</c:v>
                </c:pt>
                <c:pt idx="44">
                  <c:v>14.789100000000001</c:v>
                </c:pt>
                <c:pt idx="45">
                  <c:v>14.659000000000001</c:v>
                </c:pt>
                <c:pt idx="46">
                  <c:v>14.565299999999999</c:v>
                </c:pt>
                <c:pt idx="47">
                  <c:v>14.4755</c:v>
                </c:pt>
                <c:pt idx="48">
                  <c:v>14.5327</c:v>
                </c:pt>
                <c:pt idx="49">
                  <c:v>14.373700000000001</c:v>
                </c:pt>
                <c:pt idx="50">
                  <c:v>14.3245</c:v>
                </c:pt>
                <c:pt idx="51">
                  <c:v>14.529500000000001</c:v>
                </c:pt>
                <c:pt idx="52">
                  <c:v>14.221299999999999</c:v>
                </c:pt>
                <c:pt idx="53">
                  <c:v>14.152200000000001</c:v>
                </c:pt>
                <c:pt idx="54">
                  <c:v>14.113100000000001</c:v>
                </c:pt>
                <c:pt idx="55">
                  <c:v>14.1304</c:v>
                </c:pt>
                <c:pt idx="56">
                  <c:v>14.069700000000001</c:v>
                </c:pt>
                <c:pt idx="57">
                  <c:v>13.987299999999999</c:v>
                </c:pt>
                <c:pt idx="58">
                  <c:v>13.9589</c:v>
                </c:pt>
                <c:pt idx="59">
                  <c:v>13.915700000000001</c:v>
                </c:pt>
                <c:pt idx="60">
                  <c:v>13.994299999999999</c:v>
                </c:pt>
                <c:pt idx="61">
                  <c:v>13.840999999999999</c:v>
                </c:pt>
                <c:pt idx="62">
                  <c:v>13.745100000000001</c:v>
                </c:pt>
                <c:pt idx="63">
                  <c:v>13.9344</c:v>
                </c:pt>
                <c:pt idx="64">
                  <c:v>13.803600000000001</c:v>
                </c:pt>
                <c:pt idx="65">
                  <c:v>13.711200000000002</c:v>
                </c:pt>
                <c:pt idx="66">
                  <c:v>13.613700000000001</c:v>
                </c:pt>
                <c:pt idx="67">
                  <c:v>13.6256</c:v>
                </c:pt>
                <c:pt idx="68">
                  <c:v>13.5801</c:v>
                </c:pt>
                <c:pt idx="69">
                  <c:v>13.449399999999999</c:v>
                </c:pt>
                <c:pt idx="70">
                  <c:v>13.453200000000001</c:v>
                </c:pt>
                <c:pt idx="71">
                  <c:v>13.4686</c:v>
                </c:pt>
                <c:pt idx="72">
                  <c:v>13.4701</c:v>
                </c:pt>
                <c:pt idx="73">
                  <c:v>13.3226</c:v>
                </c:pt>
                <c:pt idx="74">
                  <c:v>13.1805</c:v>
                </c:pt>
                <c:pt idx="75">
                  <c:v>13.295999999999999</c:v>
                </c:pt>
                <c:pt idx="76">
                  <c:v>13.184899999999999</c:v>
                </c:pt>
                <c:pt idx="77">
                  <c:v>13.076000000000001</c:v>
                </c:pt>
                <c:pt idx="78">
                  <c:v>12.932799999999999</c:v>
                </c:pt>
                <c:pt idx="79">
                  <c:v>12.916499999999999</c:v>
                </c:pt>
                <c:pt idx="80">
                  <c:v>12.793100000000001</c:v>
                </c:pt>
                <c:pt idx="81">
                  <c:v>12.727499999999999</c:v>
                </c:pt>
                <c:pt idx="82">
                  <c:v>12.676399999999999</c:v>
                </c:pt>
                <c:pt idx="83">
                  <c:v>12.6831</c:v>
                </c:pt>
                <c:pt idx="84">
                  <c:v>12.723600000000001</c:v>
                </c:pt>
                <c:pt idx="85">
                  <c:v>12.549100000000001</c:v>
                </c:pt>
                <c:pt idx="86">
                  <c:v>12.412000000000001</c:v>
                </c:pt>
                <c:pt idx="87">
                  <c:v>12.452999999999999</c:v>
                </c:pt>
                <c:pt idx="88">
                  <c:v>12.304600000000001</c:v>
                </c:pt>
                <c:pt idx="89">
                  <c:v>12.132899999999999</c:v>
                </c:pt>
                <c:pt idx="90">
                  <c:v>12.074</c:v>
                </c:pt>
                <c:pt idx="91">
                  <c:v>12.0764</c:v>
                </c:pt>
                <c:pt idx="92">
                  <c:v>11.9496</c:v>
                </c:pt>
                <c:pt idx="93">
                  <c:v>11.9474</c:v>
                </c:pt>
                <c:pt idx="94">
                  <c:v>11.8734</c:v>
                </c:pt>
                <c:pt idx="95">
                  <c:v>11.852799999999998</c:v>
                </c:pt>
                <c:pt idx="96">
                  <c:v>11.960899999999999</c:v>
                </c:pt>
                <c:pt idx="97">
                  <c:v>11.8405</c:v>
                </c:pt>
                <c:pt idx="98">
                  <c:v>11.6774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B6-4E68-BB87-D7EE08A11AD9}"/>
            </c:ext>
          </c:extLst>
        </c:ser>
        <c:ser>
          <c:idx val="1"/>
          <c:order val="1"/>
          <c:tx>
            <c:strRef>
              <c:f>'M2 + PCE'!$K$4</c:f>
              <c:strCache>
                <c:ptCount val="1"/>
                <c:pt idx="0">
                  <c:v> PCE 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'M2 + PCE'!$I$5:$I$160</c:f>
              <c:numCache>
                <c:formatCode>m/d/yyyy</c:formatCode>
                <c:ptCount val="156"/>
                <c:pt idx="0">
                  <c:v>45016</c:v>
                </c:pt>
                <c:pt idx="1">
                  <c:v>44985</c:v>
                </c:pt>
                <c:pt idx="2">
                  <c:v>44957</c:v>
                </c:pt>
                <c:pt idx="3">
                  <c:v>44926</c:v>
                </c:pt>
                <c:pt idx="4">
                  <c:v>44895</c:v>
                </c:pt>
                <c:pt idx="5">
                  <c:v>44865</c:v>
                </c:pt>
                <c:pt idx="6">
                  <c:v>44834</c:v>
                </c:pt>
                <c:pt idx="7">
                  <c:v>44804</c:v>
                </c:pt>
                <c:pt idx="8">
                  <c:v>44773</c:v>
                </c:pt>
                <c:pt idx="9">
                  <c:v>44742</c:v>
                </c:pt>
                <c:pt idx="10">
                  <c:v>44712</c:v>
                </c:pt>
                <c:pt idx="11">
                  <c:v>44681</c:v>
                </c:pt>
                <c:pt idx="12">
                  <c:v>44651</c:v>
                </c:pt>
                <c:pt idx="13">
                  <c:v>44620</c:v>
                </c:pt>
                <c:pt idx="14">
                  <c:v>44592</c:v>
                </c:pt>
                <c:pt idx="15">
                  <c:v>44561</c:v>
                </c:pt>
                <c:pt idx="16">
                  <c:v>44530</c:v>
                </c:pt>
                <c:pt idx="17">
                  <c:v>44500</c:v>
                </c:pt>
                <c:pt idx="18">
                  <c:v>44469</c:v>
                </c:pt>
                <c:pt idx="19">
                  <c:v>44439</c:v>
                </c:pt>
                <c:pt idx="20">
                  <c:v>44408</c:v>
                </c:pt>
                <c:pt idx="21">
                  <c:v>44377</c:v>
                </c:pt>
                <c:pt idx="22">
                  <c:v>44347</c:v>
                </c:pt>
                <c:pt idx="23">
                  <c:v>44316</c:v>
                </c:pt>
                <c:pt idx="24">
                  <c:v>44286</c:v>
                </c:pt>
                <c:pt idx="25">
                  <c:v>44255</c:v>
                </c:pt>
                <c:pt idx="26">
                  <c:v>44227</c:v>
                </c:pt>
                <c:pt idx="27">
                  <c:v>44196</c:v>
                </c:pt>
                <c:pt idx="28">
                  <c:v>44165</c:v>
                </c:pt>
                <c:pt idx="29">
                  <c:v>44135</c:v>
                </c:pt>
                <c:pt idx="30">
                  <c:v>44104</c:v>
                </c:pt>
                <c:pt idx="31">
                  <c:v>44074</c:v>
                </c:pt>
                <c:pt idx="32">
                  <c:v>44043</c:v>
                </c:pt>
                <c:pt idx="33">
                  <c:v>44012</c:v>
                </c:pt>
                <c:pt idx="34">
                  <c:v>43982</c:v>
                </c:pt>
                <c:pt idx="35">
                  <c:v>43951</c:v>
                </c:pt>
                <c:pt idx="36">
                  <c:v>43921</c:v>
                </c:pt>
                <c:pt idx="37">
                  <c:v>43890</c:v>
                </c:pt>
                <c:pt idx="38">
                  <c:v>43861</c:v>
                </c:pt>
                <c:pt idx="39">
                  <c:v>43830</c:v>
                </c:pt>
                <c:pt idx="40">
                  <c:v>43799</c:v>
                </c:pt>
                <c:pt idx="41">
                  <c:v>43769</c:v>
                </c:pt>
                <c:pt idx="42">
                  <c:v>43738</c:v>
                </c:pt>
                <c:pt idx="43">
                  <c:v>43708</c:v>
                </c:pt>
                <c:pt idx="44">
                  <c:v>43677</c:v>
                </c:pt>
                <c:pt idx="45">
                  <c:v>43646</c:v>
                </c:pt>
                <c:pt idx="46">
                  <c:v>43616</c:v>
                </c:pt>
                <c:pt idx="47">
                  <c:v>43585</c:v>
                </c:pt>
                <c:pt idx="48">
                  <c:v>43555</c:v>
                </c:pt>
                <c:pt idx="49">
                  <c:v>43524</c:v>
                </c:pt>
                <c:pt idx="50">
                  <c:v>43496</c:v>
                </c:pt>
                <c:pt idx="51">
                  <c:v>43465</c:v>
                </c:pt>
                <c:pt idx="52">
                  <c:v>43434</c:v>
                </c:pt>
                <c:pt idx="53">
                  <c:v>43404</c:v>
                </c:pt>
                <c:pt idx="54">
                  <c:v>43373</c:v>
                </c:pt>
                <c:pt idx="55">
                  <c:v>43343</c:v>
                </c:pt>
                <c:pt idx="56">
                  <c:v>43312</c:v>
                </c:pt>
                <c:pt idx="57">
                  <c:v>43281</c:v>
                </c:pt>
                <c:pt idx="58">
                  <c:v>43251</c:v>
                </c:pt>
                <c:pt idx="59">
                  <c:v>43220</c:v>
                </c:pt>
                <c:pt idx="60">
                  <c:v>43190</c:v>
                </c:pt>
                <c:pt idx="61">
                  <c:v>43159</c:v>
                </c:pt>
                <c:pt idx="62">
                  <c:v>43131</c:v>
                </c:pt>
                <c:pt idx="63">
                  <c:v>43100</c:v>
                </c:pt>
                <c:pt idx="64">
                  <c:v>43069</c:v>
                </c:pt>
                <c:pt idx="65">
                  <c:v>43039</c:v>
                </c:pt>
                <c:pt idx="66">
                  <c:v>43008</c:v>
                </c:pt>
                <c:pt idx="67">
                  <c:v>42978</c:v>
                </c:pt>
                <c:pt idx="68">
                  <c:v>42947</c:v>
                </c:pt>
                <c:pt idx="69">
                  <c:v>42916</c:v>
                </c:pt>
                <c:pt idx="70">
                  <c:v>42886</c:v>
                </c:pt>
                <c:pt idx="71">
                  <c:v>42855</c:v>
                </c:pt>
                <c:pt idx="72">
                  <c:v>42825</c:v>
                </c:pt>
                <c:pt idx="73">
                  <c:v>42794</c:v>
                </c:pt>
                <c:pt idx="74">
                  <c:v>42766</c:v>
                </c:pt>
                <c:pt idx="75">
                  <c:v>42735</c:v>
                </c:pt>
                <c:pt idx="76">
                  <c:v>42704</c:v>
                </c:pt>
                <c:pt idx="77">
                  <c:v>42674</c:v>
                </c:pt>
                <c:pt idx="78">
                  <c:v>42643</c:v>
                </c:pt>
                <c:pt idx="79">
                  <c:v>42613</c:v>
                </c:pt>
                <c:pt idx="80">
                  <c:v>42582</c:v>
                </c:pt>
                <c:pt idx="81">
                  <c:v>42551</c:v>
                </c:pt>
                <c:pt idx="82">
                  <c:v>42521</c:v>
                </c:pt>
                <c:pt idx="83">
                  <c:v>42490</c:v>
                </c:pt>
                <c:pt idx="84">
                  <c:v>42460</c:v>
                </c:pt>
                <c:pt idx="85">
                  <c:v>42429</c:v>
                </c:pt>
                <c:pt idx="86">
                  <c:v>42400</c:v>
                </c:pt>
                <c:pt idx="87">
                  <c:v>42369</c:v>
                </c:pt>
                <c:pt idx="88">
                  <c:v>42338</c:v>
                </c:pt>
                <c:pt idx="89">
                  <c:v>42308</c:v>
                </c:pt>
                <c:pt idx="90">
                  <c:v>42277</c:v>
                </c:pt>
                <c:pt idx="91">
                  <c:v>42247</c:v>
                </c:pt>
                <c:pt idx="92">
                  <c:v>42216</c:v>
                </c:pt>
                <c:pt idx="93">
                  <c:v>42185</c:v>
                </c:pt>
                <c:pt idx="94">
                  <c:v>42155</c:v>
                </c:pt>
                <c:pt idx="95">
                  <c:v>42124</c:v>
                </c:pt>
                <c:pt idx="96">
                  <c:v>42094</c:v>
                </c:pt>
                <c:pt idx="97">
                  <c:v>42063</c:v>
                </c:pt>
                <c:pt idx="98">
                  <c:v>42035</c:v>
                </c:pt>
              </c:numCache>
            </c:numRef>
          </c:cat>
          <c:val>
            <c:numRef>
              <c:f>'M2 + PCE'!$K$5:$K$160</c:f>
              <c:numCache>
                <c:formatCode>_(* #,##0_);_(* \(#,##0\);_(* "-"_);_(@_)</c:formatCode>
                <c:ptCount val="156"/>
                <c:pt idx="1">
                  <c:v>18.125130000000002</c:v>
                </c:pt>
                <c:pt idx="2">
                  <c:v>18.097270000000002</c:v>
                </c:pt>
                <c:pt idx="3">
                  <c:v>17.73649</c:v>
                </c:pt>
                <c:pt idx="4">
                  <c:v>17.735019999999999</c:v>
                </c:pt>
                <c:pt idx="5">
                  <c:v>17.77816</c:v>
                </c:pt>
                <c:pt idx="6">
                  <c:v>17.656779999999998</c:v>
                </c:pt>
                <c:pt idx="7">
                  <c:v>17.550879999999999</c:v>
                </c:pt>
                <c:pt idx="8">
                  <c:v>17.420300000000001</c:v>
                </c:pt>
                <c:pt idx="9">
                  <c:v>17.437390000000001</c:v>
                </c:pt>
                <c:pt idx="10">
                  <c:v>17.231069999999999</c:v>
                </c:pt>
                <c:pt idx="11">
                  <c:v>17.115560000000002</c:v>
                </c:pt>
                <c:pt idx="12">
                  <c:v>17.05423</c:v>
                </c:pt>
                <c:pt idx="13">
                  <c:v>16.8445</c:v>
                </c:pt>
                <c:pt idx="14">
                  <c:v>16.725570000000001</c:v>
                </c:pt>
                <c:pt idx="15">
                  <c:v>16.522389999999998</c:v>
                </c:pt>
                <c:pt idx="16">
                  <c:v>16.557869999999998</c:v>
                </c:pt>
                <c:pt idx="17">
                  <c:v>16.473669999999998</c:v>
                </c:pt>
                <c:pt idx="18">
                  <c:v>16.268039999999999</c:v>
                </c:pt>
                <c:pt idx="19">
                  <c:v>16.145990000000001</c:v>
                </c:pt>
                <c:pt idx="20">
                  <c:v>16.02786</c:v>
                </c:pt>
                <c:pt idx="21">
                  <c:v>15.960100000000001</c:v>
                </c:pt>
                <c:pt idx="22">
                  <c:v>15.767910000000001</c:v>
                </c:pt>
                <c:pt idx="23">
                  <c:v>15.712620000000001</c:v>
                </c:pt>
                <c:pt idx="24">
                  <c:v>15.61908</c:v>
                </c:pt>
                <c:pt idx="25">
                  <c:v>14.843200000000001</c:v>
                </c:pt>
                <c:pt idx="26">
                  <c:v>14.932180000000001</c:v>
                </c:pt>
                <c:pt idx="27">
                  <c:v>14.57108</c:v>
                </c:pt>
                <c:pt idx="28">
                  <c:v>14.56096</c:v>
                </c:pt>
                <c:pt idx="29">
                  <c:v>14.626059999999999</c:v>
                </c:pt>
                <c:pt idx="30">
                  <c:v>14.583270000000001</c:v>
                </c:pt>
                <c:pt idx="31">
                  <c:v>14.35277</c:v>
                </c:pt>
                <c:pt idx="32">
                  <c:v>14.23006</c:v>
                </c:pt>
                <c:pt idx="33">
                  <c:v>13.93745</c:v>
                </c:pt>
                <c:pt idx="34">
                  <c:v>13.12942</c:v>
                </c:pt>
                <c:pt idx="35">
                  <c:v>12.08243</c:v>
                </c:pt>
                <c:pt idx="36">
                  <c:v>13.80598</c:v>
                </c:pt>
                <c:pt idx="37">
                  <c:v>14.7857</c:v>
                </c:pt>
                <c:pt idx="38">
                  <c:v>14.7288</c:v>
                </c:pt>
                <c:pt idx="39">
                  <c:v>14.68915</c:v>
                </c:pt>
                <c:pt idx="40">
                  <c:v>14.613770000000001</c:v>
                </c:pt>
                <c:pt idx="41">
                  <c:v>14.554209999999999</c:v>
                </c:pt>
                <c:pt idx="42">
                  <c:v>14.51122</c:v>
                </c:pt>
                <c:pt idx="43">
                  <c:v>14.487030000000001</c:v>
                </c:pt>
                <c:pt idx="44">
                  <c:v>14.44834</c:v>
                </c:pt>
                <c:pt idx="45">
                  <c:v>14.376569999999999</c:v>
                </c:pt>
                <c:pt idx="46">
                  <c:v>14.322089999999999</c:v>
                </c:pt>
                <c:pt idx="47">
                  <c:v>14.27258</c:v>
                </c:pt>
                <c:pt idx="48">
                  <c:v>14.233780000000001</c:v>
                </c:pt>
                <c:pt idx="49">
                  <c:v>14.11392</c:v>
                </c:pt>
                <c:pt idx="50">
                  <c:v>14.08999</c:v>
                </c:pt>
                <c:pt idx="51">
                  <c:v>14.051740000000001</c:v>
                </c:pt>
                <c:pt idx="52">
                  <c:v>14.160620000000002</c:v>
                </c:pt>
                <c:pt idx="53">
                  <c:v>14.096450000000001</c:v>
                </c:pt>
                <c:pt idx="54">
                  <c:v>14.013030000000001</c:v>
                </c:pt>
                <c:pt idx="55">
                  <c:v>14.001100000000001</c:v>
                </c:pt>
                <c:pt idx="56">
                  <c:v>13.952249999999999</c:v>
                </c:pt>
                <c:pt idx="57">
                  <c:v>13.90021</c:v>
                </c:pt>
                <c:pt idx="58">
                  <c:v>13.86017</c:v>
                </c:pt>
                <c:pt idx="59">
                  <c:v>13.792129999999998</c:v>
                </c:pt>
                <c:pt idx="60">
                  <c:v>13.73536</c:v>
                </c:pt>
                <c:pt idx="61">
                  <c:v>13.66832</c:v>
                </c:pt>
                <c:pt idx="62">
                  <c:v>13.62837</c:v>
                </c:pt>
                <c:pt idx="63">
                  <c:v>13.609030000000001</c:v>
                </c:pt>
                <c:pt idx="64">
                  <c:v>13.47977</c:v>
                </c:pt>
                <c:pt idx="65">
                  <c:v>13.383379999999999</c:v>
                </c:pt>
                <c:pt idx="66">
                  <c:v>13.35337</c:v>
                </c:pt>
                <c:pt idx="67">
                  <c:v>13.23409</c:v>
                </c:pt>
                <c:pt idx="68">
                  <c:v>13.19347</c:v>
                </c:pt>
                <c:pt idx="69">
                  <c:v>13.17027</c:v>
                </c:pt>
                <c:pt idx="70">
                  <c:v>13.11764</c:v>
                </c:pt>
                <c:pt idx="71">
                  <c:v>13.11406</c:v>
                </c:pt>
                <c:pt idx="72">
                  <c:v>13.089309999999999</c:v>
                </c:pt>
                <c:pt idx="73">
                  <c:v>13.03856</c:v>
                </c:pt>
                <c:pt idx="74">
                  <c:v>13.020350000000001</c:v>
                </c:pt>
                <c:pt idx="75">
                  <c:v>12.96292</c:v>
                </c:pt>
                <c:pt idx="76">
                  <c:v>12.853639999999999</c:v>
                </c:pt>
                <c:pt idx="77">
                  <c:v>12.828139999999999</c:v>
                </c:pt>
                <c:pt idx="78">
                  <c:v>12.80678</c:v>
                </c:pt>
                <c:pt idx="79">
                  <c:v>12.749780000000001</c:v>
                </c:pt>
                <c:pt idx="80">
                  <c:v>12.720610000000001</c:v>
                </c:pt>
                <c:pt idx="81">
                  <c:v>12.701690000000001</c:v>
                </c:pt>
                <c:pt idx="82">
                  <c:v>12.62443</c:v>
                </c:pt>
                <c:pt idx="83">
                  <c:v>12.585959999999998</c:v>
                </c:pt>
                <c:pt idx="84">
                  <c:v>12.50684</c:v>
                </c:pt>
                <c:pt idx="85">
                  <c:v>12.526339999999999</c:v>
                </c:pt>
                <c:pt idx="86">
                  <c:v>12.45205</c:v>
                </c:pt>
                <c:pt idx="87">
                  <c:v>12.432829999999999</c:v>
                </c:pt>
                <c:pt idx="88">
                  <c:v>12.397489999999999</c:v>
                </c:pt>
                <c:pt idx="89">
                  <c:v>12.362299999999999</c:v>
                </c:pt>
                <c:pt idx="90">
                  <c:v>12.356440000000001</c:v>
                </c:pt>
                <c:pt idx="91">
                  <c:v>12.359299999999999</c:v>
                </c:pt>
                <c:pt idx="92">
                  <c:v>12.32751</c:v>
                </c:pt>
                <c:pt idx="93">
                  <c:v>12.270250000000001</c:v>
                </c:pt>
                <c:pt idx="94">
                  <c:v>12.23358</c:v>
                </c:pt>
                <c:pt idx="95">
                  <c:v>12.170290000000001</c:v>
                </c:pt>
                <c:pt idx="96">
                  <c:v>12.132160000000001</c:v>
                </c:pt>
                <c:pt idx="97">
                  <c:v>12.0831</c:v>
                </c:pt>
                <c:pt idx="98">
                  <c:v>12.03645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B6-4E68-BB87-D7EE08A11A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2992992"/>
        <c:axId val="-152992448"/>
      </c:lineChart>
      <c:dateAx>
        <c:axId val="-152992992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-152992448"/>
        <c:crosses val="autoZero"/>
        <c:auto val="1"/>
        <c:lblOffset val="100"/>
        <c:baseTimeUnit val="days"/>
        <c:majorUnit val="5"/>
        <c:majorTimeUnit val="years"/>
      </c:dateAx>
      <c:valAx>
        <c:axId val="-152992448"/>
        <c:scaling>
          <c:orientation val="minMax"/>
          <c:max val="22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-15299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Sheet3!$C$2</c:f>
              <c:strCache>
                <c:ptCount val="1"/>
                <c:pt idx="0">
                  <c:v>FED Rate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Sheet3!$B$3:$B$1257</c:f>
              <c:numCache>
                <c:formatCode>m/d/yyyy</c:formatCode>
                <c:ptCount val="1255"/>
                <c:pt idx="0">
                  <c:v>43220</c:v>
                </c:pt>
                <c:pt idx="1">
                  <c:v>43221</c:v>
                </c:pt>
                <c:pt idx="2">
                  <c:v>43222</c:v>
                </c:pt>
                <c:pt idx="3">
                  <c:v>43223</c:v>
                </c:pt>
                <c:pt idx="4">
                  <c:v>43224</c:v>
                </c:pt>
                <c:pt idx="5">
                  <c:v>43227</c:v>
                </c:pt>
                <c:pt idx="6">
                  <c:v>43228</c:v>
                </c:pt>
                <c:pt idx="7">
                  <c:v>43229</c:v>
                </c:pt>
                <c:pt idx="8">
                  <c:v>43230</c:v>
                </c:pt>
                <c:pt idx="9">
                  <c:v>43231</c:v>
                </c:pt>
                <c:pt idx="10">
                  <c:v>43234</c:v>
                </c:pt>
                <c:pt idx="11">
                  <c:v>43235</c:v>
                </c:pt>
                <c:pt idx="12">
                  <c:v>43236</c:v>
                </c:pt>
                <c:pt idx="13">
                  <c:v>43237</c:v>
                </c:pt>
                <c:pt idx="14">
                  <c:v>43238</c:v>
                </c:pt>
                <c:pt idx="15">
                  <c:v>43241</c:v>
                </c:pt>
                <c:pt idx="16">
                  <c:v>43242</c:v>
                </c:pt>
                <c:pt idx="17">
                  <c:v>43243</c:v>
                </c:pt>
                <c:pt idx="18">
                  <c:v>43244</c:v>
                </c:pt>
                <c:pt idx="19">
                  <c:v>43245</c:v>
                </c:pt>
                <c:pt idx="20">
                  <c:v>43249</c:v>
                </c:pt>
                <c:pt idx="21">
                  <c:v>43250</c:v>
                </c:pt>
                <c:pt idx="22">
                  <c:v>43251</c:v>
                </c:pt>
                <c:pt idx="23">
                  <c:v>43252</c:v>
                </c:pt>
                <c:pt idx="24">
                  <c:v>43255</c:v>
                </c:pt>
                <c:pt idx="25">
                  <c:v>43256</c:v>
                </c:pt>
                <c:pt idx="26">
                  <c:v>43257</c:v>
                </c:pt>
                <c:pt idx="27">
                  <c:v>43258</c:v>
                </c:pt>
                <c:pt idx="28">
                  <c:v>43259</c:v>
                </c:pt>
                <c:pt idx="29">
                  <c:v>43262</c:v>
                </c:pt>
                <c:pt idx="30">
                  <c:v>43263</c:v>
                </c:pt>
                <c:pt idx="31">
                  <c:v>43264</c:v>
                </c:pt>
                <c:pt idx="32">
                  <c:v>43265</c:v>
                </c:pt>
                <c:pt idx="33">
                  <c:v>43266</c:v>
                </c:pt>
                <c:pt idx="34">
                  <c:v>43269</c:v>
                </c:pt>
                <c:pt idx="35">
                  <c:v>43270</c:v>
                </c:pt>
                <c:pt idx="36">
                  <c:v>43271</c:v>
                </c:pt>
                <c:pt idx="37">
                  <c:v>43272</c:v>
                </c:pt>
                <c:pt idx="38">
                  <c:v>43273</c:v>
                </c:pt>
                <c:pt idx="39">
                  <c:v>43276</c:v>
                </c:pt>
                <c:pt idx="40">
                  <c:v>43277</c:v>
                </c:pt>
                <c:pt idx="41">
                  <c:v>43278</c:v>
                </c:pt>
                <c:pt idx="42">
                  <c:v>43279</c:v>
                </c:pt>
                <c:pt idx="43">
                  <c:v>43280</c:v>
                </c:pt>
                <c:pt idx="44">
                  <c:v>43281</c:v>
                </c:pt>
                <c:pt idx="45">
                  <c:v>43283</c:v>
                </c:pt>
                <c:pt idx="46">
                  <c:v>43284</c:v>
                </c:pt>
                <c:pt idx="47">
                  <c:v>43286</c:v>
                </c:pt>
                <c:pt idx="48">
                  <c:v>43287</c:v>
                </c:pt>
                <c:pt idx="49">
                  <c:v>43290</c:v>
                </c:pt>
                <c:pt idx="50">
                  <c:v>43291</c:v>
                </c:pt>
                <c:pt idx="51">
                  <c:v>43292</c:v>
                </c:pt>
                <c:pt idx="52">
                  <c:v>43293</c:v>
                </c:pt>
                <c:pt idx="53">
                  <c:v>43294</c:v>
                </c:pt>
                <c:pt idx="54">
                  <c:v>43297</c:v>
                </c:pt>
                <c:pt idx="55">
                  <c:v>43298</c:v>
                </c:pt>
                <c:pt idx="56">
                  <c:v>43299</c:v>
                </c:pt>
                <c:pt idx="57">
                  <c:v>43300</c:v>
                </c:pt>
                <c:pt idx="58">
                  <c:v>43301</c:v>
                </c:pt>
                <c:pt idx="59">
                  <c:v>43304</c:v>
                </c:pt>
                <c:pt idx="60">
                  <c:v>43305</c:v>
                </c:pt>
                <c:pt idx="61">
                  <c:v>43306</c:v>
                </c:pt>
                <c:pt idx="62">
                  <c:v>43307</c:v>
                </c:pt>
                <c:pt idx="63">
                  <c:v>43308</c:v>
                </c:pt>
                <c:pt idx="64">
                  <c:v>43311</c:v>
                </c:pt>
                <c:pt idx="65">
                  <c:v>43312</c:v>
                </c:pt>
                <c:pt idx="66">
                  <c:v>43313</c:v>
                </c:pt>
                <c:pt idx="67">
                  <c:v>43314</c:v>
                </c:pt>
                <c:pt idx="68">
                  <c:v>43315</c:v>
                </c:pt>
                <c:pt idx="69">
                  <c:v>43318</c:v>
                </c:pt>
                <c:pt idx="70">
                  <c:v>43319</c:v>
                </c:pt>
                <c:pt idx="71">
                  <c:v>43320</c:v>
                </c:pt>
                <c:pt idx="72">
                  <c:v>43321</c:v>
                </c:pt>
                <c:pt idx="73">
                  <c:v>43322</c:v>
                </c:pt>
                <c:pt idx="74">
                  <c:v>43325</c:v>
                </c:pt>
                <c:pt idx="75">
                  <c:v>43326</c:v>
                </c:pt>
                <c:pt idx="76">
                  <c:v>43327</c:v>
                </c:pt>
                <c:pt idx="77">
                  <c:v>43328</c:v>
                </c:pt>
                <c:pt idx="78">
                  <c:v>43329</c:v>
                </c:pt>
                <c:pt idx="79">
                  <c:v>43332</c:v>
                </c:pt>
                <c:pt idx="80">
                  <c:v>43333</c:v>
                </c:pt>
                <c:pt idx="81">
                  <c:v>43334</c:v>
                </c:pt>
                <c:pt idx="82">
                  <c:v>43335</c:v>
                </c:pt>
                <c:pt idx="83">
                  <c:v>43336</c:v>
                </c:pt>
                <c:pt idx="84">
                  <c:v>43339</c:v>
                </c:pt>
                <c:pt idx="85">
                  <c:v>43340</c:v>
                </c:pt>
                <c:pt idx="86">
                  <c:v>43341</c:v>
                </c:pt>
                <c:pt idx="87">
                  <c:v>43342</c:v>
                </c:pt>
                <c:pt idx="88">
                  <c:v>43343</c:v>
                </c:pt>
                <c:pt idx="89">
                  <c:v>43347</c:v>
                </c:pt>
                <c:pt idx="90">
                  <c:v>43348</c:v>
                </c:pt>
                <c:pt idx="91">
                  <c:v>43349</c:v>
                </c:pt>
                <c:pt idx="92">
                  <c:v>43350</c:v>
                </c:pt>
                <c:pt idx="93">
                  <c:v>43353</c:v>
                </c:pt>
                <c:pt idx="94">
                  <c:v>43354</c:v>
                </c:pt>
                <c:pt idx="95">
                  <c:v>43355</c:v>
                </c:pt>
                <c:pt idx="96">
                  <c:v>43356</c:v>
                </c:pt>
                <c:pt idx="97">
                  <c:v>43357</c:v>
                </c:pt>
                <c:pt idx="98">
                  <c:v>43360</c:v>
                </c:pt>
                <c:pt idx="99">
                  <c:v>43361</c:v>
                </c:pt>
                <c:pt idx="100">
                  <c:v>43362</c:v>
                </c:pt>
                <c:pt idx="101">
                  <c:v>43363</c:v>
                </c:pt>
                <c:pt idx="102">
                  <c:v>43364</c:v>
                </c:pt>
                <c:pt idx="103">
                  <c:v>43367</c:v>
                </c:pt>
                <c:pt idx="104">
                  <c:v>43368</c:v>
                </c:pt>
                <c:pt idx="105">
                  <c:v>43369</c:v>
                </c:pt>
                <c:pt idx="106">
                  <c:v>43370</c:v>
                </c:pt>
                <c:pt idx="107">
                  <c:v>43371</c:v>
                </c:pt>
                <c:pt idx="108">
                  <c:v>43373</c:v>
                </c:pt>
                <c:pt idx="109">
                  <c:v>43374</c:v>
                </c:pt>
                <c:pt idx="110">
                  <c:v>43375</c:v>
                </c:pt>
                <c:pt idx="111">
                  <c:v>43376</c:v>
                </c:pt>
                <c:pt idx="112">
                  <c:v>43377</c:v>
                </c:pt>
                <c:pt idx="113">
                  <c:v>43378</c:v>
                </c:pt>
                <c:pt idx="114">
                  <c:v>43382</c:v>
                </c:pt>
                <c:pt idx="115">
                  <c:v>43383</c:v>
                </c:pt>
                <c:pt idx="116">
                  <c:v>43384</c:v>
                </c:pt>
                <c:pt idx="117">
                  <c:v>43385</c:v>
                </c:pt>
                <c:pt idx="118">
                  <c:v>43388</c:v>
                </c:pt>
                <c:pt idx="119">
                  <c:v>43389</c:v>
                </c:pt>
                <c:pt idx="120">
                  <c:v>43390</c:v>
                </c:pt>
                <c:pt idx="121">
                  <c:v>43391</c:v>
                </c:pt>
                <c:pt idx="122">
                  <c:v>43392</c:v>
                </c:pt>
                <c:pt idx="123">
                  <c:v>43395</c:v>
                </c:pt>
                <c:pt idx="124">
                  <c:v>43396</c:v>
                </c:pt>
                <c:pt idx="125">
                  <c:v>43397</c:v>
                </c:pt>
                <c:pt idx="126">
                  <c:v>43398</c:v>
                </c:pt>
                <c:pt idx="127">
                  <c:v>43399</c:v>
                </c:pt>
                <c:pt idx="128">
                  <c:v>43402</c:v>
                </c:pt>
                <c:pt idx="129">
                  <c:v>43403</c:v>
                </c:pt>
                <c:pt idx="130">
                  <c:v>43404</c:v>
                </c:pt>
                <c:pt idx="131">
                  <c:v>43405</c:v>
                </c:pt>
                <c:pt idx="132">
                  <c:v>43406</c:v>
                </c:pt>
                <c:pt idx="133">
                  <c:v>43409</c:v>
                </c:pt>
                <c:pt idx="134">
                  <c:v>43410</c:v>
                </c:pt>
                <c:pt idx="135">
                  <c:v>43411</c:v>
                </c:pt>
                <c:pt idx="136">
                  <c:v>43412</c:v>
                </c:pt>
                <c:pt idx="137">
                  <c:v>43413</c:v>
                </c:pt>
                <c:pt idx="138">
                  <c:v>43417</c:v>
                </c:pt>
                <c:pt idx="139">
                  <c:v>43418</c:v>
                </c:pt>
                <c:pt idx="140">
                  <c:v>43419</c:v>
                </c:pt>
                <c:pt idx="141">
                  <c:v>43420</c:v>
                </c:pt>
                <c:pt idx="142">
                  <c:v>43423</c:v>
                </c:pt>
                <c:pt idx="143">
                  <c:v>43424</c:v>
                </c:pt>
                <c:pt idx="144">
                  <c:v>43425</c:v>
                </c:pt>
                <c:pt idx="145">
                  <c:v>43427</c:v>
                </c:pt>
                <c:pt idx="146">
                  <c:v>43430</c:v>
                </c:pt>
                <c:pt idx="147">
                  <c:v>43431</c:v>
                </c:pt>
                <c:pt idx="148">
                  <c:v>43432</c:v>
                </c:pt>
                <c:pt idx="149">
                  <c:v>43433</c:v>
                </c:pt>
                <c:pt idx="150">
                  <c:v>43434</c:v>
                </c:pt>
                <c:pt idx="151">
                  <c:v>43437</c:v>
                </c:pt>
                <c:pt idx="152">
                  <c:v>43438</c:v>
                </c:pt>
                <c:pt idx="153">
                  <c:v>43439</c:v>
                </c:pt>
                <c:pt idx="154">
                  <c:v>43440</c:v>
                </c:pt>
                <c:pt idx="155">
                  <c:v>43441</c:v>
                </c:pt>
                <c:pt idx="156">
                  <c:v>43444</c:v>
                </c:pt>
                <c:pt idx="157">
                  <c:v>43445</c:v>
                </c:pt>
                <c:pt idx="158">
                  <c:v>43446</c:v>
                </c:pt>
                <c:pt idx="159">
                  <c:v>43447</c:v>
                </c:pt>
                <c:pt idx="160">
                  <c:v>43448</c:v>
                </c:pt>
                <c:pt idx="161">
                  <c:v>43451</c:v>
                </c:pt>
                <c:pt idx="162">
                  <c:v>43452</c:v>
                </c:pt>
                <c:pt idx="163">
                  <c:v>43453</c:v>
                </c:pt>
                <c:pt idx="164">
                  <c:v>43454</c:v>
                </c:pt>
                <c:pt idx="165">
                  <c:v>43455</c:v>
                </c:pt>
                <c:pt idx="166">
                  <c:v>43458</c:v>
                </c:pt>
                <c:pt idx="167">
                  <c:v>43460</c:v>
                </c:pt>
                <c:pt idx="168">
                  <c:v>43461</c:v>
                </c:pt>
                <c:pt idx="169">
                  <c:v>43462</c:v>
                </c:pt>
                <c:pt idx="170">
                  <c:v>43465</c:v>
                </c:pt>
                <c:pt idx="171">
                  <c:v>43467</c:v>
                </c:pt>
                <c:pt idx="172">
                  <c:v>43468</c:v>
                </c:pt>
                <c:pt idx="173">
                  <c:v>43469</c:v>
                </c:pt>
                <c:pt idx="174">
                  <c:v>43472</c:v>
                </c:pt>
                <c:pt idx="175">
                  <c:v>43473</c:v>
                </c:pt>
                <c:pt idx="176">
                  <c:v>43474</c:v>
                </c:pt>
                <c:pt idx="177">
                  <c:v>43475</c:v>
                </c:pt>
                <c:pt idx="178">
                  <c:v>43476</c:v>
                </c:pt>
                <c:pt idx="179">
                  <c:v>43479</c:v>
                </c:pt>
                <c:pt idx="180">
                  <c:v>43480</c:v>
                </c:pt>
                <c:pt idx="181">
                  <c:v>43481</c:v>
                </c:pt>
                <c:pt idx="182">
                  <c:v>43482</c:v>
                </c:pt>
                <c:pt idx="183">
                  <c:v>43483</c:v>
                </c:pt>
                <c:pt idx="184">
                  <c:v>43487</c:v>
                </c:pt>
                <c:pt idx="185">
                  <c:v>43488</c:v>
                </c:pt>
                <c:pt idx="186">
                  <c:v>43489</c:v>
                </c:pt>
                <c:pt idx="187">
                  <c:v>43490</c:v>
                </c:pt>
                <c:pt idx="188">
                  <c:v>43493</c:v>
                </c:pt>
                <c:pt idx="189">
                  <c:v>43494</c:v>
                </c:pt>
                <c:pt idx="190">
                  <c:v>43495</c:v>
                </c:pt>
                <c:pt idx="191">
                  <c:v>43496</c:v>
                </c:pt>
                <c:pt idx="192">
                  <c:v>43497</c:v>
                </c:pt>
                <c:pt idx="193">
                  <c:v>43500</c:v>
                </c:pt>
                <c:pt idx="194">
                  <c:v>43501</c:v>
                </c:pt>
                <c:pt idx="195">
                  <c:v>43502</c:v>
                </c:pt>
                <c:pt idx="196">
                  <c:v>43503</c:v>
                </c:pt>
                <c:pt idx="197">
                  <c:v>43504</c:v>
                </c:pt>
                <c:pt idx="198">
                  <c:v>43507</c:v>
                </c:pt>
                <c:pt idx="199">
                  <c:v>43508</c:v>
                </c:pt>
                <c:pt idx="200">
                  <c:v>43509</c:v>
                </c:pt>
                <c:pt idx="201">
                  <c:v>43510</c:v>
                </c:pt>
                <c:pt idx="202">
                  <c:v>43511</c:v>
                </c:pt>
                <c:pt idx="203">
                  <c:v>43515</c:v>
                </c:pt>
                <c:pt idx="204">
                  <c:v>43516</c:v>
                </c:pt>
                <c:pt idx="205">
                  <c:v>43517</c:v>
                </c:pt>
                <c:pt idx="206">
                  <c:v>43518</c:v>
                </c:pt>
                <c:pt idx="207">
                  <c:v>43521</c:v>
                </c:pt>
                <c:pt idx="208">
                  <c:v>43522</c:v>
                </c:pt>
                <c:pt idx="209">
                  <c:v>43523</c:v>
                </c:pt>
                <c:pt idx="210">
                  <c:v>43524</c:v>
                </c:pt>
                <c:pt idx="211">
                  <c:v>43525</c:v>
                </c:pt>
                <c:pt idx="212">
                  <c:v>43528</c:v>
                </c:pt>
                <c:pt idx="213">
                  <c:v>43529</c:v>
                </c:pt>
                <c:pt idx="214">
                  <c:v>43530</c:v>
                </c:pt>
                <c:pt idx="215">
                  <c:v>43531</c:v>
                </c:pt>
                <c:pt idx="216">
                  <c:v>43532</c:v>
                </c:pt>
                <c:pt idx="217">
                  <c:v>43535</c:v>
                </c:pt>
                <c:pt idx="218">
                  <c:v>43536</c:v>
                </c:pt>
                <c:pt idx="219">
                  <c:v>43537</c:v>
                </c:pt>
                <c:pt idx="220">
                  <c:v>43538</c:v>
                </c:pt>
                <c:pt idx="221">
                  <c:v>43539</c:v>
                </c:pt>
                <c:pt idx="222">
                  <c:v>43542</c:v>
                </c:pt>
                <c:pt idx="223">
                  <c:v>43543</c:v>
                </c:pt>
                <c:pt idx="224">
                  <c:v>43544</c:v>
                </c:pt>
                <c:pt idx="225">
                  <c:v>43545</c:v>
                </c:pt>
                <c:pt idx="226">
                  <c:v>43546</c:v>
                </c:pt>
                <c:pt idx="227">
                  <c:v>43549</c:v>
                </c:pt>
                <c:pt idx="228">
                  <c:v>43550</c:v>
                </c:pt>
                <c:pt idx="229">
                  <c:v>43551</c:v>
                </c:pt>
                <c:pt idx="230">
                  <c:v>43552</c:v>
                </c:pt>
                <c:pt idx="231">
                  <c:v>43553</c:v>
                </c:pt>
                <c:pt idx="232">
                  <c:v>43555</c:v>
                </c:pt>
                <c:pt idx="233">
                  <c:v>43556</c:v>
                </c:pt>
                <c:pt idx="234">
                  <c:v>43557</c:v>
                </c:pt>
                <c:pt idx="235">
                  <c:v>43558</c:v>
                </c:pt>
                <c:pt idx="236">
                  <c:v>43559</c:v>
                </c:pt>
                <c:pt idx="237">
                  <c:v>43560</c:v>
                </c:pt>
                <c:pt idx="238">
                  <c:v>43563</c:v>
                </c:pt>
                <c:pt idx="239">
                  <c:v>43564</c:v>
                </c:pt>
                <c:pt idx="240">
                  <c:v>43565</c:v>
                </c:pt>
                <c:pt idx="241">
                  <c:v>43566</c:v>
                </c:pt>
                <c:pt idx="242">
                  <c:v>43567</c:v>
                </c:pt>
                <c:pt idx="243">
                  <c:v>43570</c:v>
                </c:pt>
                <c:pt idx="244">
                  <c:v>43571</c:v>
                </c:pt>
                <c:pt idx="245">
                  <c:v>43572</c:v>
                </c:pt>
                <c:pt idx="246">
                  <c:v>43573</c:v>
                </c:pt>
                <c:pt idx="247">
                  <c:v>43574</c:v>
                </c:pt>
                <c:pt idx="248">
                  <c:v>43577</c:v>
                </c:pt>
                <c:pt idx="249">
                  <c:v>43578</c:v>
                </c:pt>
                <c:pt idx="250">
                  <c:v>43579</c:v>
                </c:pt>
                <c:pt idx="251">
                  <c:v>43580</c:v>
                </c:pt>
                <c:pt idx="252">
                  <c:v>43581</c:v>
                </c:pt>
                <c:pt idx="253">
                  <c:v>43584</c:v>
                </c:pt>
                <c:pt idx="254">
                  <c:v>43585</c:v>
                </c:pt>
                <c:pt idx="255">
                  <c:v>43586</c:v>
                </c:pt>
                <c:pt idx="256">
                  <c:v>43587</c:v>
                </c:pt>
                <c:pt idx="257">
                  <c:v>43588</c:v>
                </c:pt>
                <c:pt idx="258">
                  <c:v>43591</c:v>
                </c:pt>
                <c:pt idx="259">
                  <c:v>43592</c:v>
                </c:pt>
                <c:pt idx="260">
                  <c:v>43593</c:v>
                </c:pt>
                <c:pt idx="261">
                  <c:v>43594</c:v>
                </c:pt>
                <c:pt idx="262">
                  <c:v>43595</c:v>
                </c:pt>
                <c:pt idx="263">
                  <c:v>43598</c:v>
                </c:pt>
                <c:pt idx="264">
                  <c:v>43599</c:v>
                </c:pt>
                <c:pt idx="265">
                  <c:v>43600</c:v>
                </c:pt>
                <c:pt idx="266">
                  <c:v>43601</c:v>
                </c:pt>
                <c:pt idx="267">
                  <c:v>43602</c:v>
                </c:pt>
                <c:pt idx="268">
                  <c:v>43605</c:v>
                </c:pt>
                <c:pt idx="269">
                  <c:v>43606</c:v>
                </c:pt>
                <c:pt idx="270">
                  <c:v>43607</c:v>
                </c:pt>
                <c:pt idx="271">
                  <c:v>43608</c:v>
                </c:pt>
                <c:pt idx="272">
                  <c:v>43609</c:v>
                </c:pt>
                <c:pt idx="273">
                  <c:v>43613</c:v>
                </c:pt>
                <c:pt idx="274">
                  <c:v>43614</c:v>
                </c:pt>
                <c:pt idx="275">
                  <c:v>43615</c:v>
                </c:pt>
                <c:pt idx="276">
                  <c:v>43616</c:v>
                </c:pt>
                <c:pt idx="277">
                  <c:v>43619</c:v>
                </c:pt>
                <c:pt idx="278">
                  <c:v>43620</c:v>
                </c:pt>
                <c:pt idx="279">
                  <c:v>43621</c:v>
                </c:pt>
                <c:pt idx="280">
                  <c:v>43622</c:v>
                </c:pt>
                <c:pt idx="281">
                  <c:v>43623</c:v>
                </c:pt>
                <c:pt idx="282">
                  <c:v>43626</c:v>
                </c:pt>
                <c:pt idx="283">
                  <c:v>43627</c:v>
                </c:pt>
                <c:pt idx="284">
                  <c:v>43628</c:v>
                </c:pt>
                <c:pt idx="285">
                  <c:v>43629</c:v>
                </c:pt>
                <c:pt idx="286">
                  <c:v>43630</c:v>
                </c:pt>
                <c:pt idx="287">
                  <c:v>43633</c:v>
                </c:pt>
                <c:pt idx="288">
                  <c:v>43634</c:v>
                </c:pt>
                <c:pt idx="289">
                  <c:v>43635</c:v>
                </c:pt>
                <c:pt idx="290">
                  <c:v>43636</c:v>
                </c:pt>
                <c:pt idx="291">
                  <c:v>43637</c:v>
                </c:pt>
                <c:pt idx="292">
                  <c:v>43640</c:v>
                </c:pt>
                <c:pt idx="293">
                  <c:v>43641</c:v>
                </c:pt>
                <c:pt idx="294">
                  <c:v>43642</c:v>
                </c:pt>
                <c:pt idx="295">
                  <c:v>43643</c:v>
                </c:pt>
                <c:pt idx="296">
                  <c:v>43644</c:v>
                </c:pt>
                <c:pt idx="297">
                  <c:v>43646</c:v>
                </c:pt>
                <c:pt idx="298">
                  <c:v>43647</c:v>
                </c:pt>
                <c:pt idx="299">
                  <c:v>43648</c:v>
                </c:pt>
                <c:pt idx="300">
                  <c:v>43649</c:v>
                </c:pt>
                <c:pt idx="301">
                  <c:v>43651</c:v>
                </c:pt>
                <c:pt idx="302">
                  <c:v>43654</c:v>
                </c:pt>
                <c:pt idx="303">
                  <c:v>43655</c:v>
                </c:pt>
                <c:pt idx="304">
                  <c:v>43656</c:v>
                </c:pt>
                <c:pt idx="305">
                  <c:v>43657</c:v>
                </c:pt>
                <c:pt idx="306">
                  <c:v>43658</c:v>
                </c:pt>
                <c:pt idx="307">
                  <c:v>43661</c:v>
                </c:pt>
                <c:pt idx="308">
                  <c:v>43662</c:v>
                </c:pt>
                <c:pt idx="309">
                  <c:v>43663</c:v>
                </c:pt>
                <c:pt idx="310">
                  <c:v>43664</c:v>
                </c:pt>
                <c:pt idx="311">
                  <c:v>43665</c:v>
                </c:pt>
                <c:pt idx="312">
                  <c:v>43668</c:v>
                </c:pt>
                <c:pt idx="313">
                  <c:v>43669</c:v>
                </c:pt>
                <c:pt idx="314">
                  <c:v>43670</c:v>
                </c:pt>
                <c:pt idx="315">
                  <c:v>43671</c:v>
                </c:pt>
                <c:pt idx="316">
                  <c:v>43672</c:v>
                </c:pt>
                <c:pt idx="317">
                  <c:v>43675</c:v>
                </c:pt>
                <c:pt idx="318">
                  <c:v>43676</c:v>
                </c:pt>
                <c:pt idx="319">
                  <c:v>43677</c:v>
                </c:pt>
                <c:pt idx="320">
                  <c:v>43678</c:v>
                </c:pt>
                <c:pt idx="321">
                  <c:v>43679</c:v>
                </c:pt>
                <c:pt idx="322">
                  <c:v>43682</c:v>
                </c:pt>
                <c:pt idx="323">
                  <c:v>43683</c:v>
                </c:pt>
                <c:pt idx="324">
                  <c:v>43684</c:v>
                </c:pt>
                <c:pt idx="325">
                  <c:v>43685</c:v>
                </c:pt>
                <c:pt idx="326">
                  <c:v>43686</c:v>
                </c:pt>
                <c:pt idx="327">
                  <c:v>43689</c:v>
                </c:pt>
                <c:pt idx="328">
                  <c:v>43690</c:v>
                </c:pt>
                <c:pt idx="329">
                  <c:v>43691</c:v>
                </c:pt>
                <c:pt idx="330">
                  <c:v>43692</c:v>
                </c:pt>
                <c:pt idx="331">
                  <c:v>43693</c:v>
                </c:pt>
                <c:pt idx="332">
                  <c:v>43696</c:v>
                </c:pt>
                <c:pt idx="333">
                  <c:v>43697</c:v>
                </c:pt>
                <c:pt idx="334">
                  <c:v>43698</c:v>
                </c:pt>
                <c:pt idx="335">
                  <c:v>43699</c:v>
                </c:pt>
                <c:pt idx="336">
                  <c:v>43700</c:v>
                </c:pt>
                <c:pt idx="337">
                  <c:v>43703</c:v>
                </c:pt>
                <c:pt idx="338">
                  <c:v>43704</c:v>
                </c:pt>
                <c:pt idx="339">
                  <c:v>43705</c:v>
                </c:pt>
                <c:pt idx="340">
                  <c:v>43706</c:v>
                </c:pt>
                <c:pt idx="341">
                  <c:v>43707</c:v>
                </c:pt>
                <c:pt idx="342">
                  <c:v>43708</c:v>
                </c:pt>
                <c:pt idx="343">
                  <c:v>43711</c:v>
                </c:pt>
                <c:pt idx="344">
                  <c:v>43712</c:v>
                </c:pt>
                <c:pt idx="345">
                  <c:v>43713</c:v>
                </c:pt>
                <c:pt idx="346">
                  <c:v>43714</c:v>
                </c:pt>
                <c:pt idx="347">
                  <c:v>43717</c:v>
                </c:pt>
                <c:pt idx="348">
                  <c:v>43718</c:v>
                </c:pt>
                <c:pt idx="349">
                  <c:v>43719</c:v>
                </c:pt>
                <c:pt idx="350">
                  <c:v>43720</c:v>
                </c:pt>
                <c:pt idx="351">
                  <c:v>43721</c:v>
                </c:pt>
                <c:pt idx="352">
                  <c:v>43724</c:v>
                </c:pt>
                <c:pt idx="353">
                  <c:v>43725</c:v>
                </c:pt>
                <c:pt idx="354">
                  <c:v>43726</c:v>
                </c:pt>
                <c:pt idx="355">
                  <c:v>43727</c:v>
                </c:pt>
                <c:pt idx="356">
                  <c:v>43728</c:v>
                </c:pt>
                <c:pt idx="357">
                  <c:v>43731</c:v>
                </c:pt>
                <c:pt idx="358">
                  <c:v>43732</c:v>
                </c:pt>
                <c:pt idx="359">
                  <c:v>43733</c:v>
                </c:pt>
                <c:pt idx="360">
                  <c:v>43734</c:v>
                </c:pt>
                <c:pt idx="361">
                  <c:v>43735</c:v>
                </c:pt>
                <c:pt idx="362">
                  <c:v>43738</c:v>
                </c:pt>
                <c:pt idx="363">
                  <c:v>43739</c:v>
                </c:pt>
                <c:pt idx="364">
                  <c:v>43740</c:v>
                </c:pt>
                <c:pt idx="365">
                  <c:v>43741</c:v>
                </c:pt>
                <c:pt idx="366">
                  <c:v>43742</c:v>
                </c:pt>
                <c:pt idx="367">
                  <c:v>43745</c:v>
                </c:pt>
                <c:pt idx="368">
                  <c:v>43746</c:v>
                </c:pt>
                <c:pt idx="369">
                  <c:v>43747</c:v>
                </c:pt>
                <c:pt idx="370">
                  <c:v>43748</c:v>
                </c:pt>
                <c:pt idx="371">
                  <c:v>43749</c:v>
                </c:pt>
                <c:pt idx="372">
                  <c:v>43753</c:v>
                </c:pt>
                <c:pt idx="373">
                  <c:v>43754</c:v>
                </c:pt>
                <c:pt idx="374">
                  <c:v>43755</c:v>
                </c:pt>
                <c:pt idx="375">
                  <c:v>43756</c:v>
                </c:pt>
                <c:pt idx="376">
                  <c:v>43759</c:v>
                </c:pt>
                <c:pt idx="377">
                  <c:v>43760</c:v>
                </c:pt>
                <c:pt idx="378">
                  <c:v>43761</c:v>
                </c:pt>
                <c:pt idx="379">
                  <c:v>43762</c:v>
                </c:pt>
                <c:pt idx="380">
                  <c:v>43763</c:v>
                </c:pt>
                <c:pt idx="381">
                  <c:v>43766</c:v>
                </c:pt>
                <c:pt idx="382">
                  <c:v>43767</c:v>
                </c:pt>
                <c:pt idx="383">
                  <c:v>43768</c:v>
                </c:pt>
                <c:pt idx="384">
                  <c:v>43769</c:v>
                </c:pt>
                <c:pt idx="385">
                  <c:v>43770</c:v>
                </c:pt>
                <c:pt idx="386">
                  <c:v>43773</c:v>
                </c:pt>
                <c:pt idx="387">
                  <c:v>43774</c:v>
                </c:pt>
                <c:pt idx="388">
                  <c:v>43775</c:v>
                </c:pt>
                <c:pt idx="389">
                  <c:v>43776</c:v>
                </c:pt>
                <c:pt idx="390">
                  <c:v>43777</c:v>
                </c:pt>
                <c:pt idx="391">
                  <c:v>43781</c:v>
                </c:pt>
                <c:pt idx="392">
                  <c:v>43782</c:v>
                </c:pt>
                <c:pt idx="393">
                  <c:v>43783</c:v>
                </c:pt>
                <c:pt idx="394">
                  <c:v>43784</c:v>
                </c:pt>
                <c:pt idx="395">
                  <c:v>43787</c:v>
                </c:pt>
                <c:pt idx="396">
                  <c:v>43788</c:v>
                </c:pt>
                <c:pt idx="397">
                  <c:v>43789</c:v>
                </c:pt>
                <c:pt idx="398">
                  <c:v>43790</c:v>
                </c:pt>
                <c:pt idx="399">
                  <c:v>43791</c:v>
                </c:pt>
                <c:pt idx="400">
                  <c:v>43794</c:v>
                </c:pt>
                <c:pt idx="401">
                  <c:v>43795</c:v>
                </c:pt>
                <c:pt idx="402">
                  <c:v>43796</c:v>
                </c:pt>
                <c:pt idx="403">
                  <c:v>43798</c:v>
                </c:pt>
                <c:pt idx="404">
                  <c:v>43799</c:v>
                </c:pt>
                <c:pt idx="405">
                  <c:v>43801</c:v>
                </c:pt>
                <c:pt idx="406">
                  <c:v>43802</c:v>
                </c:pt>
                <c:pt idx="407">
                  <c:v>43803</c:v>
                </c:pt>
                <c:pt idx="408">
                  <c:v>43804</c:v>
                </c:pt>
                <c:pt idx="409">
                  <c:v>43805</c:v>
                </c:pt>
                <c:pt idx="410">
                  <c:v>43808</c:v>
                </c:pt>
                <c:pt idx="411">
                  <c:v>43809</c:v>
                </c:pt>
                <c:pt idx="412">
                  <c:v>43810</c:v>
                </c:pt>
                <c:pt idx="413">
                  <c:v>43811</c:v>
                </c:pt>
                <c:pt idx="414">
                  <c:v>43812</c:v>
                </c:pt>
                <c:pt idx="415">
                  <c:v>43815</c:v>
                </c:pt>
                <c:pt idx="416">
                  <c:v>43816</c:v>
                </c:pt>
                <c:pt idx="417">
                  <c:v>43817</c:v>
                </c:pt>
                <c:pt idx="418">
                  <c:v>43818</c:v>
                </c:pt>
                <c:pt idx="419">
                  <c:v>43819</c:v>
                </c:pt>
                <c:pt idx="420">
                  <c:v>43822</c:v>
                </c:pt>
                <c:pt idx="421">
                  <c:v>43823</c:v>
                </c:pt>
                <c:pt idx="422">
                  <c:v>43825</c:v>
                </c:pt>
                <c:pt idx="423">
                  <c:v>43826</c:v>
                </c:pt>
                <c:pt idx="424">
                  <c:v>43829</c:v>
                </c:pt>
                <c:pt idx="425">
                  <c:v>43830</c:v>
                </c:pt>
                <c:pt idx="426">
                  <c:v>43832</c:v>
                </c:pt>
                <c:pt idx="427">
                  <c:v>43833</c:v>
                </c:pt>
                <c:pt idx="428">
                  <c:v>43836</c:v>
                </c:pt>
                <c:pt idx="429">
                  <c:v>43837</c:v>
                </c:pt>
                <c:pt idx="430">
                  <c:v>43838</c:v>
                </c:pt>
                <c:pt idx="431">
                  <c:v>43839</c:v>
                </c:pt>
                <c:pt idx="432">
                  <c:v>43840</c:v>
                </c:pt>
                <c:pt idx="433">
                  <c:v>43843</c:v>
                </c:pt>
                <c:pt idx="434">
                  <c:v>43844</c:v>
                </c:pt>
                <c:pt idx="435">
                  <c:v>43845</c:v>
                </c:pt>
                <c:pt idx="436">
                  <c:v>43846</c:v>
                </c:pt>
                <c:pt idx="437">
                  <c:v>43847</c:v>
                </c:pt>
                <c:pt idx="438">
                  <c:v>43851</c:v>
                </c:pt>
                <c:pt idx="439">
                  <c:v>43852</c:v>
                </c:pt>
                <c:pt idx="440">
                  <c:v>43853</c:v>
                </c:pt>
                <c:pt idx="441">
                  <c:v>43854</c:v>
                </c:pt>
                <c:pt idx="442">
                  <c:v>43857</c:v>
                </c:pt>
                <c:pt idx="443">
                  <c:v>43858</c:v>
                </c:pt>
                <c:pt idx="444">
                  <c:v>43859</c:v>
                </c:pt>
                <c:pt idx="445">
                  <c:v>43860</c:v>
                </c:pt>
                <c:pt idx="446">
                  <c:v>43861</c:v>
                </c:pt>
                <c:pt idx="447">
                  <c:v>43864</c:v>
                </c:pt>
                <c:pt idx="448">
                  <c:v>43865</c:v>
                </c:pt>
                <c:pt idx="449">
                  <c:v>43866</c:v>
                </c:pt>
                <c:pt idx="450">
                  <c:v>43867</c:v>
                </c:pt>
                <c:pt idx="451">
                  <c:v>43868</c:v>
                </c:pt>
                <c:pt idx="452">
                  <c:v>43871</c:v>
                </c:pt>
                <c:pt idx="453">
                  <c:v>43872</c:v>
                </c:pt>
                <c:pt idx="454">
                  <c:v>43873</c:v>
                </c:pt>
                <c:pt idx="455">
                  <c:v>43874</c:v>
                </c:pt>
                <c:pt idx="456">
                  <c:v>43875</c:v>
                </c:pt>
                <c:pt idx="457">
                  <c:v>43879</c:v>
                </c:pt>
                <c:pt idx="458">
                  <c:v>43880</c:v>
                </c:pt>
                <c:pt idx="459">
                  <c:v>43881</c:v>
                </c:pt>
                <c:pt idx="460">
                  <c:v>43882</c:v>
                </c:pt>
                <c:pt idx="461">
                  <c:v>43885</c:v>
                </c:pt>
                <c:pt idx="462">
                  <c:v>43886</c:v>
                </c:pt>
                <c:pt idx="463">
                  <c:v>43887</c:v>
                </c:pt>
                <c:pt idx="464">
                  <c:v>43888</c:v>
                </c:pt>
                <c:pt idx="465">
                  <c:v>43889</c:v>
                </c:pt>
                <c:pt idx="466">
                  <c:v>43890</c:v>
                </c:pt>
                <c:pt idx="467">
                  <c:v>43892</c:v>
                </c:pt>
                <c:pt idx="468">
                  <c:v>43893</c:v>
                </c:pt>
                <c:pt idx="469">
                  <c:v>43894</c:v>
                </c:pt>
                <c:pt idx="470">
                  <c:v>43895</c:v>
                </c:pt>
                <c:pt idx="471">
                  <c:v>43896</c:v>
                </c:pt>
                <c:pt idx="472">
                  <c:v>43899</c:v>
                </c:pt>
                <c:pt idx="473">
                  <c:v>43900</c:v>
                </c:pt>
                <c:pt idx="474">
                  <c:v>43901</c:v>
                </c:pt>
                <c:pt idx="475">
                  <c:v>43902</c:v>
                </c:pt>
                <c:pt idx="476">
                  <c:v>43903</c:v>
                </c:pt>
                <c:pt idx="477">
                  <c:v>43906</c:v>
                </c:pt>
                <c:pt idx="478">
                  <c:v>43907</c:v>
                </c:pt>
                <c:pt idx="479">
                  <c:v>43908</c:v>
                </c:pt>
                <c:pt idx="480">
                  <c:v>43909</c:v>
                </c:pt>
                <c:pt idx="481">
                  <c:v>43910</c:v>
                </c:pt>
                <c:pt idx="482">
                  <c:v>43913</c:v>
                </c:pt>
                <c:pt idx="483">
                  <c:v>43914</c:v>
                </c:pt>
                <c:pt idx="484">
                  <c:v>43915</c:v>
                </c:pt>
                <c:pt idx="485">
                  <c:v>43916</c:v>
                </c:pt>
                <c:pt idx="486">
                  <c:v>43917</c:v>
                </c:pt>
                <c:pt idx="487">
                  <c:v>43920</c:v>
                </c:pt>
                <c:pt idx="488">
                  <c:v>43921</c:v>
                </c:pt>
                <c:pt idx="489">
                  <c:v>43922</c:v>
                </c:pt>
                <c:pt idx="490">
                  <c:v>43923</c:v>
                </c:pt>
                <c:pt idx="491">
                  <c:v>43924</c:v>
                </c:pt>
                <c:pt idx="492">
                  <c:v>43927</c:v>
                </c:pt>
                <c:pt idx="493">
                  <c:v>43928</c:v>
                </c:pt>
                <c:pt idx="494">
                  <c:v>43929</c:v>
                </c:pt>
                <c:pt idx="495">
                  <c:v>43930</c:v>
                </c:pt>
                <c:pt idx="496">
                  <c:v>43931</c:v>
                </c:pt>
                <c:pt idx="497">
                  <c:v>43934</c:v>
                </c:pt>
                <c:pt idx="498">
                  <c:v>43935</c:v>
                </c:pt>
                <c:pt idx="499">
                  <c:v>43936</c:v>
                </c:pt>
                <c:pt idx="500">
                  <c:v>43937</c:v>
                </c:pt>
                <c:pt idx="501">
                  <c:v>43938</c:v>
                </c:pt>
                <c:pt idx="502">
                  <c:v>43941</c:v>
                </c:pt>
                <c:pt idx="503">
                  <c:v>43942</c:v>
                </c:pt>
                <c:pt idx="504">
                  <c:v>43943</c:v>
                </c:pt>
                <c:pt idx="505">
                  <c:v>43944</c:v>
                </c:pt>
                <c:pt idx="506">
                  <c:v>43945</c:v>
                </c:pt>
                <c:pt idx="507">
                  <c:v>43948</c:v>
                </c:pt>
                <c:pt idx="508">
                  <c:v>43949</c:v>
                </c:pt>
                <c:pt idx="509">
                  <c:v>43950</c:v>
                </c:pt>
                <c:pt idx="510">
                  <c:v>43951</c:v>
                </c:pt>
                <c:pt idx="511">
                  <c:v>43952</c:v>
                </c:pt>
                <c:pt idx="512">
                  <c:v>43955</c:v>
                </c:pt>
                <c:pt idx="513">
                  <c:v>43956</c:v>
                </c:pt>
                <c:pt idx="514">
                  <c:v>43957</c:v>
                </c:pt>
                <c:pt idx="515">
                  <c:v>43958</c:v>
                </c:pt>
                <c:pt idx="516">
                  <c:v>43959</c:v>
                </c:pt>
                <c:pt idx="517">
                  <c:v>43962</c:v>
                </c:pt>
                <c:pt idx="518">
                  <c:v>43963</c:v>
                </c:pt>
                <c:pt idx="519">
                  <c:v>43964</c:v>
                </c:pt>
                <c:pt idx="520">
                  <c:v>43965</c:v>
                </c:pt>
                <c:pt idx="521">
                  <c:v>43966</c:v>
                </c:pt>
                <c:pt idx="522">
                  <c:v>43969</c:v>
                </c:pt>
                <c:pt idx="523">
                  <c:v>43970</c:v>
                </c:pt>
                <c:pt idx="524">
                  <c:v>43971</c:v>
                </c:pt>
                <c:pt idx="525">
                  <c:v>43972</c:v>
                </c:pt>
                <c:pt idx="526">
                  <c:v>43973</c:v>
                </c:pt>
                <c:pt idx="527">
                  <c:v>43977</c:v>
                </c:pt>
                <c:pt idx="528">
                  <c:v>43978</c:v>
                </c:pt>
                <c:pt idx="529">
                  <c:v>43979</c:v>
                </c:pt>
                <c:pt idx="530">
                  <c:v>43980</c:v>
                </c:pt>
                <c:pt idx="531">
                  <c:v>43982</c:v>
                </c:pt>
                <c:pt idx="532">
                  <c:v>43983</c:v>
                </c:pt>
                <c:pt idx="533">
                  <c:v>43984</c:v>
                </c:pt>
                <c:pt idx="534">
                  <c:v>43985</c:v>
                </c:pt>
                <c:pt idx="535">
                  <c:v>43986</c:v>
                </c:pt>
                <c:pt idx="536">
                  <c:v>43987</c:v>
                </c:pt>
                <c:pt idx="537">
                  <c:v>43990</c:v>
                </c:pt>
                <c:pt idx="538">
                  <c:v>43991</c:v>
                </c:pt>
                <c:pt idx="539">
                  <c:v>43992</c:v>
                </c:pt>
                <c:pt idx="540">
                  <c:v>43993</c:v>
                </c:pt>
                <c:pt idx="541">
                  <c:v>43994</c:v>
                </c:pt>
                <c:pt idx="542">
                  <c:v>43997</c:v>
                </c:pt>
                <c:pt idx="543">
                  <c:v>43998</c:v>
                </c:pt>
                <c:pt idx="544">
                  <c:v>43999</c:v>
                </c:pt>
                <c:pt idx="545">
                  <c:v>44000</c:v>
                </c:pt>
                <c:pt idx="546">
                  <c:v>44001</c:v>
                </c:pt>
                <c:pt idx="547">
                  <c:v>44004</c:v>
                </c:pt>
                <c:pt idx="548">
                  <c:v>44005</c:v>
                </c:pt>
                <c:pt idx="549">
                  <c:v>44006</c:v>
                </c:pt>
                <c:pt idx="550">
                  <c:v>44007</c:v>
                </c:pt>
                <c:pt idx="551">
                  <c:v>44008</c:v>
                </c:pt>
                <c:pt idx="552">
                  <c:v>44011</c:v>
                </c:pt>
                <c:pt idx="553">
                  <c:v>44012</c:v>
                </c:pt>
                <c:pt idx="554">
                  <c:v>44013</c:v>
                </c:pt>
                <c:pt idx="555">
                  <c:v>44014</c:v>
                </c:pt>
                <c:pt idx="556">
                  <c:v>44015</c:v>
                </c:pt>
                <c:pt idx="557">
                  <c:v>44018</c:v>
                </c:pt>
                <c:pt idx="558">
                  <c:v>44019</c:v>
                </c:pt>
                <c:pt idx="559">
                  <c:v>44020</c:v>
                </c:pt>
                <c:pt idx="560">
                  <c:v>44021</c:v>
                </c:pt>
                <c:pt idx="561">
                  <c:v>44022</c:v>
                </c:pt>
                <c:pt idx="562">
                  <c:v>44025</c:v>
                </c:pt>
                <c:pt idx="563">
                  <c:v>44026</c:v>
                </c:pt>
                <c:pt idx="564">
                  <c:v>44027</c:v>
                </c:pt>
                <c:pt idx="565">
                  <c:v>44028</c:v>
                </c:pt>
                <c:pt idx="566">
                  <c:v>44029</c:v>
                </c:pt>
                <c:pt idx="567">
                  <c:v>44032</c:v>
                </c:pt>
                <c:pt idx="568">
                  <c:v>44033</c:v>
                </c:pt>
                <c:pt idx="569">
                  <c:v>44034</c:v>
                </c:pt>
                <c:pt idx="570">
                  <c:v>44035</c:v>
                </c:pt>
                <c:pt idx="571">
                  <c:v>44036</c:v>
                </c:pt>
                <c:pt idx="572">
                  <c:v>44039</c:v>
                </c:pt>
                <c:pt idx="573">
                  <c:v>44040</c:v>
                </c:pt>
                <c:pt idx="574">
                  <c:v>44041</c:v>
                </c:pt>
                <c:pt idx="575">
                  <c:v>44042</c:v>
                </c:pt>
                <c:pt idx="576">
                  <c:v>44043</c:v>
                </c:pt>
                <c:pt idx="577">
                  <c:v>44046</c:v>
                </c:pt>
                <c:pt idx="578">
                  <c:v>44047</c:v>
                </c:pt>
                <c:pt idx="579">
                  <c:v>44048</c:v>
                </c:pt>
                <c:pt idx="580">
                  <c:v>44049</c:v>
                </c:pt>
                <c:pt idx="581">
                  <c:v>44050</c:v>
                </c:pt>
                <c:pt idx="582">
                  <c:v>44053</c:v>
                </c:pt>
                <c:pt idx="583">
                  <c:v>44054</c:v>
                </c:pt>
                <c:pt idx="584">
                  <c:v>44055</c:v>
                </c:pt>
                <c:pt idx="585">
                  <c:v>44056</c:v>
                </c:pt>
                <c:pt idx="586">
                  <c:v>44057</c:v>
                </c:pt>
                <c:pt idx="587">
                  <c:v>44060</c:v>
                </c:pt>
                <c:pt idx="588">
                  <c:v>44061</c:v>
                </c:pt>
                <c:pt idx="589">
                  <c:v>44062</c:v>
                </c:pt>
                <c:pt idx="590">
                  <c:v>44063</c:v>
                </c:pt>
                <c:pt idx="591">
                  <c:v>44064</c:v>
                </c:pt>
                <c:pt idx="592">
                  <c:v>44067</c:v>
                </c:pt>
                <c:pt idx="593">
                  <c:v>44068</c:v>
                </c:pt>
                <c:pt idx="594">
                  <c:v>44069</c:v>
                </c:pt>
                <c:pt idx="595">
                  <c:v>44070</c:v>
                </c:pt>
                <c:pt idx="596">
                  <c:v>44071</c:v>
                </c:pt>
                <c:pt idx="597">
                  <c:v>44074</c:v>
                </c:pt>
                <c:pt idx="598">
                  <c:v>44075</c:v>
                </c:pt>
                <c:pt idx="599">
                  <c:v>44076</c:v>
                </c:pt>
                <c:pt idx="600">
                  <c:v>44077</c:v>
                </c:pt>
                <c:pt idx="601">
                  <c:v>44078</c:v>
                </c:pt>
                <c:pt idx="602">
                  <c:v>44082</c:v>
                </c:pt>
                <c:pt idx="603">
                  <c:v>44083</c:v>
                </c:pt>
                <c:pt idx="604">
                  <c:v>44084</c:v>
                </c:pt>
                <c:pt idx="605">
                  <c:v>44085</c:v>
                </c:pt>
                <c:pt idx="606">
                  <c:v>44088</c:v>
                </c:pt>
                <c:pt idx="607">
                  <c:v>44089</c:v>
                </c:pt>
                <c:pt idx="608">
                  <c:v>44090</c:v>
                </c:pt>
                <c:pt idx="609">
                  <c:v>44091</c:v>
                </c:pt>
                <c:pt idx="610">
                  <c:v>44092</c:v>
                </c:pt>
                <c:pt idx="611">
                  <c:v>44095</c:v>
                </c:pt>
                <c:pt idx="612">
                  <c:v>44096</c:v>
                </c:pt>
                <c:pt idx="613">
                  <c:v>44097</c:v>
                </c:pt>
                <c:pt idx="614">
                  <c:v>44098</c:v>
                </c:pt>
                <c:pt idx="615">
                  <c:v>44099</c:v>
                </c:pt>
                <c:pt idx="616">
                  <c:v>44102</c:v>
                </c:pt>
                <c:pt idx="617">
                  <c:v>44103</c:v>
                </c:pt>
                <c:pt idx="618">
                  <c:v>44104</c:v>
                </c:pt>
                <c:pt idx="619">
                  <c:v>44105</c:v>
                </c:pt>
                <c:pt idx="620">
                  <c:v>44106</c:v>
                </c:pt>
                <c:pt idx="621">
                  <c:v>44109</c:v>
                </c:pt>
                <c:pt idx="622">
                  <c:v>44110</c:v>
                </c:pt>
                <c:pt idx="623">
                  <c:v>44111</c:v>
                </c:pt>
                <c:pt idx="624">
                  <c:v>44112</c:v>
                </c:pt>
                <c:pt idx="625">
                  <c:v>44113</c:v>
                </c:pt>
                <c:pt idx="626">
                  <c:v>44117</c:v>
                </c:pt>
                <c:pt idx="627">
                  <c:v>44118</c:v>
                </c:pt>
                <c:pt idx="628">
                  <c:v>44119</c:v>
                </c:pt>
                <c:pt idx="629">
                  <c:v>44120</c:v>
                </c:pt>
                <c:pt idx="630">
                  <c:v>44123</c:v>
                </c:pt>
                <c:pt idx="631">
                  <c:v>44124</c:v>
                </c:pt>
                <c:pt idx="632">
                  <c:v>44125</c:v>
                </c:pt>
                <c:pt idx="633">
                  <c:v>44126</c:v>
                </c:pt>
                <c:pt idx="634">
                  <c:v>44127</c:v>
                </c:pt>
                <c:pt idx="635">
                  <c:v>44130</c:v>
                </c:pt>
                <c:pt idx="636">
                  <c:v>44131</c:v>
                </c:pt>
                <c:pt idx="637">
                  <c:v>44132</c:v>
                </c:pt>
                <c:pt idx="638">
                  <c:v>44133</c:v>
                </c:pt>
                <c:pt idx="639">
                  <c:v>44134</c:v>
                </c:pt>
                <c:pt idx="640">
                  <c:v>44135</c:v>
                </c:pt>
                <c:pt idx="641">
                  <c:v>44137</c:v>
                </c:pt>
                <c:pt idx="642">
                  <c:v>44138</c:v>
                </c:pt>
                <c:pt idx="643">
                  <c:v>44139</c:v>
                </c:pt>
                <c:pt idx="644">
                  <c:v>44140</c:v>
                </c:pt>
                <c:pt idx="645">
                  <c:v>44141</c:v>
                </c:pt>
                <c:pt idx="646">
                  <c:v>44144</c:v>
                </c:pt>
                <c:pt idx="647">
                  <c:v>44145</c:v>
                </c:pt>
                <c:pt idx="648">
                  <c:v>44147</c:v>
                </c:pt>
                <c:pt idx="649">
                  <c:v>44148</c:v>
                </c:pt>
                <c:pt idx="650">
                  <c:v>44151</c:v>
                </c:pt>
                <c:pt idx="651">
                  <c:v>44152</c:v>
                </c:pt>
                <c:pt idx="652">
                  <c:v>44153</c:v>
                </c:pt>
                <c:pt idx="653">
                  <c:v>44154</c:v>
                </c:pt>
                <c:pt idx="654">
                  <c:v>44155</c:v>
                </c:pt>
                <c:pt idx="655">
                  <c:v>44158</c:v>
                </c:pt>
                <c:pt idx="656">
                  <c:v>44159</c:v>
                </c:pt>
                <c:pt idx="657">
                  <c:v>44160</c:v>
                </c:pt>
                <c:pt idx="658">
                  <c:v>44162</c:v>
                </c:pt>
                <c:pt idx="659">
                  <c:v>44165</c:v>
                </c:pt>
                <c:pt idx="660">
                  <c:v>44166</c:v>
                </c:pt>
                <c:pt idx="661">
                  <c:v>44167</c:v>
                </c:pt>
                <c:pt idx="662">
                  <c:v>44168</c:v>
                </c:pt>
                <c:pt idx="663">
                  <c:v>44169</c:v>
                </c:pt>
                <c:pt idx="664">
                  <c:v>44172</c:v>
                </c:pt>
                <c:pt idx="665">
                  <c:v>44173</c:v>
                </c:pt>
                <c:pt idx="666">
                  <c:v>44174</c:v>
                </c:pt>
                <c:pt idx="667">
                  <c:v>44175</c:v>
                </c:pt>
                <c:pt idx="668">
                  <c:v>44176</c:v>
                </c:pt>
                <c:pt idx="669">
                  <c:v>44179</c:v>
                </c:pt>
                <c:pt idx="670">
                  <c:v>44180</c:v>
                </c:pt>
                <c:pt idx="671">
                  <c:v>44181</c:v>
                </c:pt>
                <c:pt idx="672">
                  <c:v>44182</c:v>
                </c:pt>
                <c:pt idx="673">
                  <c:v>44183</c:v>
                </c:pt>
                <c:pt idx="674">
                  <c:v>44186</c:v>
                </c:pt>
                <c:pt idx="675">
                  <c:v>44187</c:v>
                </c:pt>
                <c:pt idx="676">
                  <c:v>44188</c:v>
                </c:pt>
                <c:pt idx="677">
                  <c:v>44189</c:v>
                </c:pt>
                <c:pt idx="678">
                  <c:v>44193</c:v>
                </c:pt>
                <c:pt idx="679">
                  <c:v>44194</c:v>
                </c:pt>
                <c:pt idx="680">
                  <c:v>44195</c:v>
                </c:pt>
                <c:pt idx="681">
                  <c:v>44196</c:v>
                </c:pt>
                <c:pt idx="682">
                  <c:v>44200</c:v>
                </c:pt>
                <c:pt idx="683">
                  <c:v>44201</c:v>
                </c:pt>
                <c:pt idx="684">
                  <c:v>44202</c:v>
                </c:pt>
                <c:pt idx="685">
                  <c:v>44203</c:v>
                </c:pt>
                <c:pt idx="686">
                  <c:v>44204</c:v>
                </c:pt>
                <c:pt idx="687">
                  <c:v>44207</c:v>
                </c:pt>
                <c:pt idx="688">
                  <c:v>44208</c:v>
                </c:pt>
                <c:pt idx="689">
                  <c:v>44209</c:v>
                </c:pt>
                <c:pt idx="690">
                  <c:v>44210</c:v>
                </c:pt>
                <c:pt idx="691">
                  <c:v>44211</c:v>
                </c:pt>
                <c:pt idx="692">
                  <c:v>44215</c:v>
                </c:pt>
                <c:pt idx="693">
                  <c:v>44216</c:v>
                </c:pt>
                <c:pt idx="694">
                  <c:v>44217</c:v>
                </c:pt>
                <c:pt idx="695">
                  <c:v>44218</c:v>
                </c:pt>
                <c:pt idx="696">
                  <c:v>44221</c:v>
                </c:pt>
                <c:pt idx="697">
                  <c:v>44222</c:v>
                </c:pt>
                <c:pt idx="698">
                  <c:v>44223</c:v>
                </c:pt>
                <c:pt idx="699">
                  <c:v>44224</c:v>
                </c:pt>
                <c:pt idx="700">
                  <c:v>44225</c:v>
                </c:pt>
                <c:pt idx="701">
                  <c:v>44227</c:v>
                </c:pt>
                <c:pt idx="702">
                  <c:v>44228</c:v>
                </c:pt>
                <c:pt idx="703">
                  <c:v>44229</c:v>
                </c:pt>
                <c:pt idx="704">
                  <c:v>44230</c:v>
                </c:pt>
                <c:pt idx="705">
                  <c:v>44231</c:v>
                </c:pt>
                <c:pt idx="706">
                  <c:v>44232</c:v>
                </c:pt>
                <c:pt idx="707">
                  <c:v>44235</c:v>
                </c:pt>
                <c:pt idx="708">
                  <c:v>44236</c:v>
                </c:pt>
                <c:pt idx="709">
                  <c:v>44237</c:v>
                </c:pt>
                <c:pt idx="710">
                  <c:v>44238</c:v>
                </c:pt>
                <c:pt idx="711">
                  <c:v>44239</c:v>
                </c:pt>
                <c:pt idx="712">
                  <c:v>44243</c:v>
                </c:pt>
                <c:pt idx="713">
                  <c:v>44244</c:v>
                </c:pt>
                <c:pt idx="714">
                  <c:v>44245</c:v>
                </c:pt>
                <c:pt idx="715">
                  <c:v>44246</c:v>
                </c:pt>
                <c:pt idx="716">
                  <c:v>44249</c:v>
                </c:pt>
                <c:pt idx="717">
                  <c:v>44250</c:v>
                </c:pt>
                <c:pt idx="718">
                  <c:v>44251</c:v>
                </c:pt>
                <c:pt idx="719">
                  <c:v>44252</c:v>
                </c:pt>
                <c:pt idx="720">
                  <c:v>44253</c:v>
                </c:pt>
                <c:pt idx="721">
                  <c:v>44255</c:v>
                </c:pt>
                <c:pt idx="722">
                  <c:v>44256</c:v>
                </c:pt>
                <c:pt idx="723">
                  <c:v>44257</c:v>
                </c:pt>
                <c:pt idx="724">
                  <c:v>44258</c:v>
                </c:pt>
                <c:pt idx="725">
                  <c:v>44259</c:v>
                </c:pt>
                <c:pt idx="726">
                  <c:v>44260</c:v>
                </c:pt>
                <c:pt idx="727">
                  <c:v>44263</c:v>
                </c:pt>
                <c:pt idx="728">
                  <c:v>44264</c:v>
                </c:pt>
                <c:pt idx="729">
                  <c:v>44265</c:v>
                </c:pt>
                <c:pt idx="730">
                  <c:v>44266</c:v>
                </c:pt>
                <c:pt idx="731">
                  <c:v>44267</c:v>
                </c:pt>
                <c:pt idx="732">
                  <c:v>44270</c:v>
                </c:pt>
                <c:pt idx="733">
                  <c:v>44271</c:v>
                </c:pt>
                <c:pt idx="734">
                  <c:v>44272</c:v>
                </c:pt>
                <c:pt idx="735">
                  <c:v>44273</c:v>
                </c:pt>
                <c:pt idx="736">
                  <c:v>44274</c:v>
                </c:pt>
                <c:pt idx="737">
                  <c:v>44277</c:v>
                </c:pt>
                <c:pt idx="738">
                  <c:v>44278</c:v>
                </c:pt>
                <c:pt idx="739">
                  <c:v>44279</c:v>
                </c:pt>
                <c:pt idx="740">
                  <c:v>44280</c:v>
                </c:pt>
                <c:pt idx="741">
                  <c:v>44281</c:v>
                </c:pt>
                <c:pt idx="742">
                  <c:v>44284</c:v>
                </c:pt>
                <c:pt idx="743">
                  <c:v>44285</c:v>
                </c:pt>
                <c:pt idx="744">
                  <c:v>44286</c:v>
                </c:pt>
                <c:pt idx="745">
                  <c:v>44287</c:v>
                </c:pt>
                <c:pt idx="746">
                  <c:v>44288</c:v>
                </c:pt>
                <c:pt idx="747">
                  <c:v>44291</c:v>
                </c:pt>
                <c:pt idx="748">
                  <c:v>44292</c:v>
                </c:pt>
                <c:pt idx="749">
                  <c:v>44293</c:v>
                </c:pt>
                <c:pt idx="750">
                  <c:v>44294</c:v>
                </c:pt>
                <c:pt idx="751">
                  <c:v>44295</c:v>
                </c:pt>
                <c:pt idx="752">
                  <c:v>44298</c:v>
                </c:pt>
                <c:pt idx="753">
                  <c:v>44299</c:v>
                </c:pt>
                <c:pt idx="754">
                  <c:v>44300</c:v>
                </c:pt>
                <c:pt idx="755">
                  <c:v>44301</c:v>
                </c:pt>
                <c:pt idx="756">
                  <c:v>44302</c:v>
                </c:pt>
                <c:pt idx="757">
                  <c:v>44305</c:v>
                </c:pt>
                <c:pt idx="758">
                  <c:v>44306</c:v>
                </c:pt>
                <c:pt idx="759">
                  <c:v>44307</c:v>
                </c:pt>
                <c:pt idx="760">
                  <c:v>44308</c:v>
                </c:pt>
                <c:pt idx="761">
                  <c:v>44309</c:v>
                </c:pt>
                <c:pt idx="762">
                  <c:v>44312</c:v>
                </c:pt>
                <c:pt idx="763">
                  <c:v>44313</c:v>
                </c:pt>
                <c:pt idx="764">
                  <c:v>44314</c:v>
                </c:pt>
                <c:pt idx="765">
                  <c:v>44315</c:v>
                </c:pt>
                <c:pt idx="766">
                  <c:v>44316</c:v>
                </c:pt>
                <c:pt idx="767">
                  <c:v>44319</c:v>
                </c:pt>
                <c:pt idx="768">
                  <c:v>44320</c:v>
                </c:pt>
                <c:pt idx="769">
                  <c:v>44321</c:v>
                </c:pt>
                <c:pt idx="770">
                  <c:v>44322</c:v>
                </c:pt>
                <c:pt idx="771">
                  <c:v>44323</c:v>
                </c:pt>
                <c:pt idx="772">
                  <c:v>44326</c:v>
                </c:pt>
                <c:pt idx="773">
                  <c:v>44327</c:v>
                </c:pt>
                <c:pt idx="774">
                  <c:v>44328</c:v>
                </c:pt>
                <c:pt idx="775">
                  <c:v>44329</c:v>
                </c:pt>
                <c:pt idx="776">
                  <c:v>44330</c:v>
                </c:pt>
                <c:pt idx="777">
                  <c:v>44333</c:v>
                </c:pt>
                <c:pt idx="778">
                  <c:v>44334</c:v>
                </c:pt>
                <c:pt idx="779">
                  <c:v>44335</c:v>
                </c:pt>
                <c:pt idx="780">
                  <c:v>44336</c:v>
                </c:pt>
                <c:pt idx="781">
                  <c:v>44337</c:v>
                </c:pt>
                <c:pt idx="782">
                  <c:v>44340</c:v>
                </c:pt>
                <c:pt idx="783">
                  <c:v>44341</c:v>
                </c:pt>
                <c:pt idx="784">
                  <c:v>44342</c:v>
                </c:pt>
                <c:pt idx="785">
                  <c:v>44343</c:v>
                </c:pt>
                <c:pt idx="786">
                  <c:v>44344</c:v>
                </c:pt>
                <c:pt idx="787">
                  <c:v>44347</c:v>
                </c:pt>
                <c:pt idx="788">
                  <c:v>44348</c:v>
                </c:pt>
                <c:pt idx="789">
                  <c:v>44349</c:v>
                </c:pt>
                <c:pt idx="790">
                  <c:v>44350</c:v>
                </c:pt>
                <c:pt idx="791">
                  <c:v>44351</c:v>
                </c:pt>
                <c:pt idx="792">
                  <c:v>44354</c:v>
                </c:pt>
                <c:pt idx="793">
                  <c:v>44355</c:v>
                </c:pt>
                <c:pt idx="794">
                  <c:v>44356</c:v>
                </c:pt>
                <c:pt idx="795">
                  <c:v>44357</c:v>
                </c:pt>
                <c:pt idx="796">
                  <c:v>44358</c:v>
                </c:pt>
                <c:pt idx="797">
                  <c:v>44361</c:v>
                </c:pt>
                <c:pt idx="798">
                  <c:v>44362</c:v>
                </c:pt>
                <c:pt idx="799">
                  <c:v>44363</c:v>
                </c:pt>
                <c:pt idx="800">
                  <c:v>44364</c:v>
                </c:pt>
                <c:pt idx="801">
                  <c:v>44365</c:v>
                </c:pt>
                <c:pt idx="802">
                  <c:v>44368</c:v>
                </c:pt>
                <c:pt idx="803">
                  <c:v>44369</c:v>
                </c:pt>
                <c:pt idx="804">
                  <c:v>44370</c:v>
                </c:pt>
                <c:pt idx="805">
                  <c:v>44371</c:v>
                </c:pt>
                <c:pt idx="806">
                  <c:v>44372</c:v>
                </c:pt>
                <c:pt idx="807">
                  <c:v>44375</c:v>
                </c:pt>
                <c:pt idx="808">
                  <c:v>44376</c:v>
                </c:pt>
                <c:pt idx="809">
                  <c:v>44377</c:v>
                </c:pt>
                <c:pt idx="810">
                  <c:v>44378</c:v>
                </c:pt>
                <c:pt idx="811">
                  <c:v>44379</c:v>
                </c:pt>
                <c:pt idx="812">
                  <c:v>44383</c:v>
                </c:pt>
                <c:pt idx="813">
                  <c:v>44384</c:v>
                </c:pt>
                <c:pt idx="814">
                  <c:v>44385</c:v>
                </c:pt>
                <c:pt idx="815">
                  <c:v>44386</c:v>
                </c:pt>
                <c:pt idx="816">
                  <c:v>44389</c:v>
                </c:pt>
                <c:pt idx="817">
                  <c:v>44390</c:v>
                </c:pt>
                <c:pt idx="818">
                  <c:v>44391</c:v>
                </c:pt>
                <c:pt idx="819">
                  <c:v>44392</c:v>
                </c:pt>
                <c:pt idx="820">
                  <c:v>44393</c:v>
                </c:pt>
                <c:pt idx="821">
                  <c:v>44396</c:v>
                </c:pt>
                <c:pt idx="822">
                  <c:v>44397</c:v>
                </c:pt>
                <c:pt idx="823">
                  <c:v>44398</c:v>
                </c:pt>
                <c:pt idx="824">
                  <c:v>44399</c:v>
                </c:pt>
                <c:pt idx="825">
                  <c:v>44400</c:v>
                </c:pt>
                <c:pt idx="826">
                  <c:v>44403</c:v>
                </c:pt>
                <c:pt idx="827">
                  <c:v>44404</c:v>
                </c:pt>
                <c:pt idx="828">
                  <c:v>44405</c:v>
                </c:pt>
                <c:pt idx="829">
                  <c:v>44406</c:v>
                </c:pt>
                <c:pt idx="830">
                  <c:v>44407</c:v>
                </c:pt>
                <c:pt idx="831">
                  <c:v>44408</c:v>
                </c:pt>
                <c:pt idx="832">
                  <c:v>44410</c:v>
                </c:pt>
                <c:pt idx="833">
                  <c:v>44411</c:v>
                </c:pt>
                <c:pt idx="834">
                  <c:v>44412</c:v>
                </c:pt>
                <c:pt idx="835">
                  <c:v>44413</c:v>
                </c:pt>
                <c:pt idx="836">
                  <c:v>44414</c:v>
                </c:pt>
                <c:pt idx="837">
                  <c:v>44417</c:v>
                </c:pt>
                <c:pt idx="838">
                  <c:v>44418</c:v>
                </c:pt>
                <c:pt idx="839">
                  <c:v>44419</c:v>
                </c:pt>
                <c:pt idx="840">
                  <c:v>44420</c:v>
                </c:pt>
                <c:pt idx="841">
                  <c:v>44421</c:v>
                </c:pt>
                <c:pt idx="842">
                  <c:v>44424</c:v>
                </c:pt>
                <c:pt idx="843">
                  <c:v>44425</c:v>
                </c:pt>
                <c:pt idx="844">
                  <c:v>44426</c:v>
                </c:pt>
                <c:pt idx="845">
                  <c:v>44427</c:v>
                </c:pt>
                <c:pt idx="846">
                  <c:v>44428</c:v>
                </c:pt>
                <c:pt idx="847">
                  <c:v>44431</c:v>
                </c:pt>
                <c:pt idx="848">
                  <c:v>44432</c:v>
                </c:pt>
                <c:pt idx="849">
                  <c:v>44433</c:v>
                </c:pt>
                <c:pt idx="850">
                  <c:v>44434</c:v>
                </c:pt>
                <c:pt idx="851">
                  <c:v>44435</c:v>
                </c:pt>
                <c:pt idx="852">
                  <c:v>44438</c:v>
                </c:pt>
                <c:pt idx="853">
                  <c:v>44439</c:v>
                </c:pt>
                <c:pt idx="854">
                  <c:v>44440</c:v>
                </c:pt>
                <c:pt idx="855">
                  <c:v>44441</c:v>
                </c:pt>
                <c:pt idx="856">
                  <c:v>44442</c:v>
                </c:pt>
                <c:pt idx="857">
                  <c:v>44446</c:v>
                </c:pt>
                <c:pt idx="858">
                  <c:v>44447</c:v>
                </c:pt>
                <c:pt idx="859">
                  <c:v>44448</c:v>
                </c:pt>
                <c:pt idx="860">
                  <c:v>44449</c:v>
                </c:pt>
                <c:pt idx="861">
                  <c:v>44452</c:v>
                </c:pt>
                <c:pt idx="862">
                  <c:v>44453</c:v>
                </c:pt>
                <c:pt idx="863">
                  <c:v>44454</c:v>
                </c:pt>
                <c:pt idx="864">
                  <c:v>44455</c:v>
                </c:pt>
                <c:pt idx="865">
                  <c:v>44456</c:v>
                </c:pt>
                <c:pt idx="866">
                  <c:v>44459</c:v>
                </c:pt>
                <c:pt idx="867">
                  <c:v>44460</c:v>
                </c:pt>
                <c:pt idx="868">
                  <c:v>44461</c:v>
                </c:pt>
                <c:pt idx="869">
                  <c:v>44462</c:v>
                </c:pt>
                <c:pt idx="870">
                  <c:v>44463</c:v>
                </c:pt>
                <c:pt idx="871">
                  <c:v>44466</c:v>
                </c:pt>
                <c:pt idx="872">
                  <c:v>44467</c:v>
                </c:pt>
                <c:pt idx="873">
                  <c:v>44468</c:v>
                </c:pt>
                <c:pt idx="874">
                  <c:v>44469</c:v>
                </c:pt>
                <c:pt idx="875">
                  <c:v>44470</c:v>
                </c:pt>
                <c:pt idx="876">
                  <c:v>44473</c:v>
                </c:pt>
                <c:pt idx="877">
                  <c:v>44474</c:v>
                </c:pt>
                <c:pt idx="878">
                  <c:v>44475</c:v>
                </c:pt>
                <c:pt idx="879">
                  <c:v>44476</c:v>
                </c:pt>
                <c:pt idx="880">
                  <c:v>44477</c:v>
                </c:pt>
                <c:pt idx="881">
                  <c:v>44481</c:v>
                </c:pt>
                <c:pt idx="882">
                  <c:v>44482</c:v>
                </c:pt>
                <c:pt idx="883">
                  <c:v>44483</c:v>
                </c:pt>
                <c:pt idx="884">
                  <c:v>44484</c:v>
                </c:pt>
                <c:pt idx="885">
                  <c:v>44487</c:v>
                </c:pt>
                <c:pt idx="886">
                  <c:v>44488</c:v>
                </c:pt>
                <c:pt idx="887">
                  <c:v>44489</c:v>
                </c:pt>
                <c:pt idx="888">
                  <c:v>44490</c:v>
                </c:pt>
                <c:pt idx="889">
                  <c:v>44491</c:v>
                </c:pt>
                <c:pt idx="890">
                  <c:v>44494</c:v>
                </c:pt>
                <c:pt idx="891">
                  <c:v>44495</c:v>
                </c:pt>
                <c:pt idx="892">
                  <c:v>44496</c:v>
                </c:pt>
                <c:pt idx="893">
                  <c:v>44497</c:v>
                </c:pt>
                <c:pt idx="894">
                  <c:v>44498</c:v>
                </c:pt>
                <c:pt idx="895">
                  <c:v>44500</c:v>
                </c:pt>
                <c:pt idx="896">
                  <c:v>44501</c:v>
                </c:pt>
                <c:pt idx="897">
                  <c:v>44502</c:v>
                </c:pt>
                <c:pt idx="898">
                  <c:v>44503</c:v>
                </c:pt>
                <c:pt idx="899">
                  <c:v>44504</c:v>
                </c:pt>
                <c:pt idx="900">
                  <c:v>44505</c:v>
                </c:pt>
                <c:pt idx="901">
                  <c:v>44508</c:v>
                </c:pt>
                <c:pt idx="902">
                  <c:v>44509</c:v>
                </c:pt>
                <c:pt idx="903">
                  <c:v>44510</c:v>
                </c:pt>
                <c:pt idx="904">
                  <c:v>44512</c:v>
                </c:pt>
                <c:pt idx="905">
                  <c:v>44515</c:v>
                </c:pt>
                <c:pt idx="906">
                  <c:v>44516</c:v>
                </c:pt>
                <c:pt idx="907">
                  <c:v>44517</c:v>
                </c:pt>
                <c:pt idx="908">
                  <c:v>44518</c:v>
                </c:pt>
                <c:pt idx="909">
                  <c:v>44519</c:v>
                </c:pt>
                <c:pt idx="910">
                  <c:v>44522</c:v>
                </c:pt>
                <c:pt idx="911">
                  <c:v>44523</c:v>
                </c:pt>
                <c:pt idx="912">
                  <c:v>44524</c:v>
                </c:pt>
                <c:pt idx="913">
                  <c:v>44526</c:v>
                </c:pt>
                <c:pt idx="914">
                  <c:v>44529</c:v>
                </c:pt>
                <c:pt idx="915">
                  <c:v>44530</c:v>
                </c:pt>
                <c:pt idx="916">
                  <c:v>44531</c:v>
                </c:pt>
                <c:pt idx="917">
                  <c:v>44532</c:v>
                </c:pt>
                <c:pt idx="918">
                  <c:v>44533</c:v>
                </c:pt>
                <c:pt idx="919">
                  <c:v>44536</c:v>
                </c:pt>
                <c:pt idx="920">
                  <c:v>44537</c:v>
                </c:pt>
                <c:pt idx="921">
                  <c:v>44538</c:v>
                </c:pt>
                <c:pt idx="922">
                  <c:v>44539</c:v>
                </c:pt>
                <c:pt idx="923">
                  <c:v>44540</c:v>
                </c:pt>
                <c:pt idx="924">
                  <c:v>44543</c:v>
                </c:pt>
                <c:pt idx="925">
                  <c:v>44544</c:v>
                </c:pt>
                <c:pt idx="926">
                  <c:v>44545</c:v>
                </c:pt>
                <c:pt idx="927">
                  <c:v>44546</c:v>
                </c:pt>
                <c:pt idx="928">
                  <c:v>44547</c:v>
                </c:pt>
                <c:pt idx="929">
                  <c:v>44550</c:v>
                </c:pt>
                <c:pt idx="930">
                  <c:v>44551</c:v>
                </c:pt>
                <c:pt idx="931">
                  <c:v>44552</c:v>
                </c:pt>
                <c:pt idx="932">
                  <c:v>44553</c:v>
                </c:pt>
                <c:pt idx="933">
                  <c:v>44554</c:v>
                </c:pt>
                <c:pt idx="934">
                  <c:v>44557</c:v>
                </c:pt>
                <c:pt idx="935">
                  <c:v>44558</c:v>
                </c:pt>
                <c:pt idx="936">
                  <c:v>44559</c:v>
                </c:pt>
                <c:pt idx="937">
                  <c:v>44560</c:v>
                </c:pt>
                <c:pt idx="938">
                  <c:v>44561</c:v>
                </c:pt>
                <c:pt idx="939">
                  <c:v>44564</c:v>
                </c:pt>
                <c:pt idx="940">
                  <c:v>44565</c:v>
                </c:pt>
                <c:pt idx="941">
                  <c:v>44566</c:v>
                </c:pt>
                <c:pt idx="942">
                  <c:v>44567</c:v>
                </c:pt>
                <c:pt idx="943">
                  <c:v>44568</c:v>
                </c:pt>
                <c:pt idx="944">
                  <c:v>44571</c:v>
                </c:pt>
                <c:pt idx="945">
                  <c:v>44572</c:v>
                </c:pt>
                <c:pt idx="946">
                  <c:v>44573</c:v>
                </c:pt>
                <c:pt idx="947">
                  <c:v>44574</c:v>
                </c:pt>
                <c:pt idx="948">
                  <c:v>44575</c:v>
                </c:pt>
                <c:pt idx="949">
                  <c:v>44579</c:v>
                </c:pt>
                <c:pt idx="950">
                  <c:v>44580</c:v>
                </c:pt>
                <c:pt idx="951">
                  <c:v>44581</c:v>
                </c:pt>
                <c:pt idx="952">
                  <c:v>44582</c:v>
                </c:pt>
                <c:pt idx="953">
                  <c:v>44585</c:v>
                </c:pt>
                <c:pt idx="954">
                  <c:v>44586</c:v>
                </c:pt>
                <c:pt idx="955">
                  <c:v>44587</c:v>
                </c:pt>
                <c:pt idx="956">
                  <c:v>44588</c:v>
                </c:pt>
                <c:pt idx="957">
                  <c:v>44589</c:v>
                </c:pt>
                <c:pt idx="958">
                  <c:v>44592</c:v>
                </c:pt>
                <c:pt idx="959">
                  <c:v>44593</c:v>
                </c:pt>
                <c:pt idx="960">
                  <c:v>44594</c:v>
                </c:pt>
                <c:pt idx="961">
                  <c:v>44595</c:v>
                </c:pt>
                <c:pt idx="962">
                  <c:v>44596</c:v>
                </c:pt>
                <c:pt idx="963">
                  <c:v>44599</c:v>
                </c:pt>
                <c:pt idx="964">
                  <c:v>44600</c:v>
                </c:pt>
                <c:pt idx="965">
                  <c:v>44601</c:v>
                </c:pt>
                <c:pt idx="966">
                  <c:v>44602</c:v>
                </c:pt>
                <c:pt idx="967">
                  <c:v>44603</c:v>
                </c:pt>
                <c:pt idx="968">
                  <c:v>44606</c:v>
                </c:pt>
                <c:pt idx="969">
                  <c:v>44607</c:v>
                </c:pt>
                <c:pt idx="970">
                  <c:v>44608</c:v>
                </c:pt>
                <c:pt idx="971">
                  <c:v>44609</c:v>
                </c:pt>
                <c:pt idx="972">
                  <c:v>44610</c:v>
                </c:pt>
                <c:pt idx="973">
                  <c:v>44614</c:v>
                </c:pt>
                <c:pt idx="974">
                  <c:v>44615</c:v>
                </c:pt>
                <c:pt idx="975">
                  <c:v>44616</c:v>
                </c:pt>
                <c:pt idx="976">
                  <c:v>44617</c:v>
                </c:pt>
                <c:pt idx="977">
                  <c:v>44620</c:v>
                </c:pt>
                <c:pt idx="978">
                  <c:v>44621</c:v>
                </c:pt>
                <c:pt idx="979">
                  <c:v>44622</c:v>
                </c:pt>
                <c:pt idx="980">
                  <c:v>44623</c:v>
                </c:pt>
                <c:pt idx="981">
                  <c:v>44624</c:v>
                </c:pt>
                <c:pt idx="982">
                  <c:v>44627</c:v>
                </c:pt>
                <c:pt idx="983">
                  <c:v>44628</c:v>
                </c:pt>
                <c:pt idx="984">
                  <c:v>44629</c:v>
                </c:pt>
                <c:pt idx="985">
                  <c:v>44630</c:v>
                </c:pt>
                <c:pt idx="986">
                  <c:v>44631</c:v>
                </c:pt>
                <c:pt idx="987">
                  <c:v>44634</c:v>
                </c:pt>
                <c:pt idx="988">
                  <c:v>44635</c:v>
                </c:pt>
                <c:pt idx="989">
                  <c:v>44636</c:v>
                </c:pt>
                <c:pt idx="990">
                  <c:v>44637</c:v>
                </c:pt>
                <c:pt idx="991">
                  <c:v>44638</c:v>
                </c:pt>
                <c:pt idx="992">
                  <c:v>44641</c:v>
                </c:pt>
                <c:pt idx="993">
                  <c:v>44642</c:v>
                </c:pt>
                <c:pt idx="994">
                  <c:v>44643</c:v>
                </c:pt>
                <c:pt idx="995">
                  <c:v>44644</c:v>
                </c:pt>
                <c:pt idx="996">
                  <c:v>44645</c:v>
                </c:pt>
                <c:pt idx="997">
                  <c:v>44648</c:v>
                </c:pt>
                <c:pt idx="998">
                  <c:v>44649</c:v>
                </c:pt>
                <c:pt idx="999">
                  <c:v>44650</c:v>
                </c:pt>
                <c:pt idx="1000">
                  <c:v>44651</c:v>
                </c:pt>
                <c:pt idx="1001">
                  <c:v>44652</c:v>
                </c:pt>
                <c:pt idx="1002">
                  <c:v>44655</c:v>
                </c:pt>
                <c:pt idx="1003">
                  <c:v>44656</c:v>
                </c:pt>
                <c:pt idx="1004">
                  <c:v>44657</c:v>
                </c:pt>
                <c:pt idx="1005">
                  <c:v>44658</c:v>
                </c:pt>
                <c:pt idx="1006">
                  <c:v>44659</c:v>
                </c:pt>
                <c:pt idx="1007">
                  <c:v>44662</c:v>
                </c:pt>
                <c:pt idx="1008">
                  <c:v>44663</c:v>
                </c:pt>
                <c:pt idx="1009">
                  <c:v>44664</c:v>
                </c:pt>
                <c:pt idx="1010">
                  <c:v>44665</c:v>
                </c:pt>
                <c:pt idx="1011">
                  <c:v>44666</c:v>
                </c:pt>
                <c:pt idx="1012">
                  <c:v>44669</c:v>
                </c:pt>
                <c:pt idx="1013">
                  <c:v>44670</c:v>
                </c:pt>
                <c:pt idx="1014">
                  <c:v>44671</c:v>
                </c:pt>
                <c:pt idx="1015">
                  <c:v>44672</c:v>
                </c:pt>
                <c:pt idx="1016">
                  <c:v>44673</c:v>
                </c:pt>
                <c:pt idx="1017">
                  <c:v>44676</c:v>
                </c:pt>
                <c:pt idx="1018">
                  <c:v>44677</c:v>
                </c:pt>
                <c:pt idx="1019">
                  <c:v>44678</c:v>
                </c:pt>
                <c:pt idx="1020">
                  <c:v>44679</c:v>
                </c:pt>
                <c:pt idx="1021">
                  <c:v>44680</c:v>
                </c:pt>
                <c:pt idx="1022">
                  <c:v>44681</c:v>
                </c:pt>
                <c:pt idx="1023">
                  <c:v>44683</c:v>
                </c:pt>
                <c:pt idx="1024">
                  <c:v>44684</c:v>
                </c:pt>
                <c:pt idx="1025">
                  <c:v>44685</c:v>
                </c:pt>
                <c:pt idx="1026">
                  <c:v>44686</c:v>
                </c:pt>
                <c:pt idx="1027">
                  <c:v>44687</c:v>
                </c:pt>
                <c:pt idx="1028">
                  <c:v>44690</c:v>
                </c:pt>
                <c:pt idx="1029">
                  <c:v>44691</c:v>
                </c:pt>
                <c:pt idx="1030">
                  <c:v>44692</c:v>
                </c:pt>
                <c:pt idx="1031">
                  <c:v>44693</c:v>
                </c:pt>
                <c:pt idx="1032">
                  <c:v>44694</c:v>
                </c:pt>
                <c:pt idx="1033">
                  <c:v>44697</c:v>
                </c:pt>
                <c:pt idx="1034">
                  <c:v>44698</c:v>
                </c:pt>
                <c:pt idx="1035">
                  <c:v>44699</c:v>
                </c:pt>
                <c:pt idx="1036">
                  <c:v>44700</c:v>
                </c:pt>
                <c:pt idx="1037">
                  <c:v>44701</c:v>
                </c:pt>
                <c:pt idx="1038">
                  <c:v>44704</c:v>
                </c:pt>
                <c:pt idx="1039">
                  <c:v>44705</c:v>
                </c:pt>
                <c:pt idx="1040">
                  <c:v>44706</c:v>
                </c:pt>
                <c:pt idx="1041">
                  <c:v>44707</c:v>
                </c:pt>
                <c:pt idx="1042">
                  <c:v>44708</c:v>
                </c:pt>
                <c:pt idx="1043">
                  <c:v>44712</c:v>
                </c:pt>
                <c:pt idx="1044">
                  <c:v>44713</c:v>
                </c:pt>
                <c:pt idx="1045">
                  <c:v>44714</c:v>
                </c:pt>
                <c:pt idx="1046">
                  <c:v>44715</c:v>
                </c:pt>
                <c:pt idx="1047">
                  <c:v>44718</c:v>
                </c:pt>
                <c:pt idx="1048">
                  <c:v>44719</c:v>
                </c:pt>
                <c:pt idx="1049">
                  <c:v>44720</c:v>
                </c:pt>
                <c:pt idx="1050">
                  <c:v>44721</c:v>
                </c:pt>
                <c:pt idx="1051">
                  <c:v>44722</c:v>
                </c:pt>
                <c:pt idx="1052">
                  <c:v>44725</c:v>
                </c:pt>
                <c:pt idx="1053">
                  <c:v>44726</c:v>
                </c:pt>
                <c:pt idx="1054">
                  <c:v>44727</c:v>
                </c:pt>
                <c:pt idx="1055">
                  <c:v>44728</c:v>
                </c:pt>
                <c:pt idx="1056">
                  <c:v>44729</c:v>
                </c:pt>
                <c:pt idx="1057">
                  <c:v>44733</c:v>
                </c:pt>
                <c:pt idx="1058">
                  <c:v>44734</c:v>
                </c:pt>
                <c:pt idx="1059">
                  <c:v>44735</c:v>
                </c:pt>
                <c:pt idx="1060">
                  <c:v>44736</c:v>
                </c:pt>
                <c:pt idx="1061">
                  <c:v>44739</c:v>
                </c:pt>
                <c:pt idx="1062">
                  <c:v>44740</c:v>
                </c:pt>
                <c:pt idx="1063">
                  <c:v>44741</c:v>
                </c:pt>
                <c:pt idx="1064">
                  <c:v>44742</c:v>
                </c:pt>
                <c:pt idx="1065">
                  <c:v>44743</c:v>
                </c:pt>
                <c:pt idx="1066">
                  <c:v>44747</c:v>
                </c:pt>
                <c:pt idx="1067">
                  <c:v>44748</c:v>
                </c:pt>
                <c:pt idx="1068">
                  <c:v>44749</c:v>
                </c:pt>
                <c:pt idx="1069">
                  <c:v>44750</c:v>
                </c:pt>
                <c:pt idx="1070">
                  <c:v>44753</c:v>
                </c:pt>
                <c:pt idx="1071">
                  <c:v>44754</c:v>
                </c:pt>
                <c:pt idx="1072">
                  <c:v>44755</c:v>
                </c:pt>
                <c:pt idx="1073">
                  <c:v>44756</c:v>
                </c:pt>
                <c:pt idx="1074">
                  <c:v>44757</c:v>
                </c:pt>
                <c:pt idx="1075">
                  <c:v>44760</c:v>
                </c:pt>
                <c:pt idx="1076">
                  <c:v>44761</c:v>
                </c:pt>
                <c:pt idx="1077">
                  <c:v>44762</c:v>
                </c:pt>
                <c:pt idx="1078">
                  <c:v>44763</c:v>
                </c:pt>
                <c:pt idx="1079">
                  <c:v>44764</c:v>
                </c:pt>
                <c:pt idx="1080">
                  <c:v>44767</c:v>
                </c:pt>
                <c:pt idx="1081">
                  <c:v>44768</c:v>
                </c:pt>
                <c:pt idx="1082">
                  <c:v>44769</c:v>
                </c:pt>
                <c:pt idx="1083">
                  <c:v>44770</c:v>
                </c:pt>
                <c:pt idx="1084">
                  <c:v>44771</c:v>
                </c:pt>
                <c:pt idx="1085">
                  <c:v>44773</c:v>
                </c:pt>
                <c:pt idx="1086">
                  <c:v>44774</c:v>
                </c:pt>
                <c:pt idx="1087">
                  <c:v>44775</c:v>
                </c:pt>
                <c:pt idx="1088">
                  <c:v>44776</c:v>
                </c:pt>
                <c:pt idx="1089">
                  <c:v>44777</c:v>
                </c:pt>
                <c:pt idx="1090">
                  <c:v>44778</c:v>
                </c:pt>
                <c:pt idx="1091">
                  <c:v>44781</c:v>
                </c:pt>
                <c:pt idx="1092">
                  <c:v>44782</c:v>
                </c:pt>
                <c:pt idx="1093">
                  <c:v>44783</c:v>
                </c:pt>
                <c:pt idx="1094">
                  <c:v>44784</c:v>
                </c:pt>
                <c:pt idx="1095">
                  <c:v>44785</c:v>
                </c:pt>
                <c:pt idx="1096">
                  <c:v>44788</c:v>
                </c:pt>
                <c:pt idx="1097">
                  <c:v>44789</c:v>
                </c:pt>
                <c:pt idx="1098">
                  <c:v>44790</c:v>
                </c:pt>
                <c:pt idx="1099">
                  <c:v>44791</c:v>
                </c:pt>
                <c:pt idx="1100">
                  <c:v>44792</c:v>
                </c:pt>
                <c:pt idx="1101">
                  <c:v>44795</c:v>
                </c:pt>
                <c:pt idx="1102">
                  <c:v>44796</c:v>
                </c:pt>
                <c:pt idx="1103">
                  <c:v>44797</c:v>
                </c:pt>
                <c:pt idx="1104">
                  <c:v>44798</c:v>
                </c:pt>
                <c:pt idx="1105">
                  <c:v>44799</c:v>
                </c:pt>
                <c:pt idx="1106">
                  <c:v>44802</c:v>
                </c:pt>
                <c:pt idx="1107">
                  <c:v>44803</c:v>
                </c:pt>
                <c:pt idx="1108">
                  <c:v>44804</c:v>
                </c:pt>
                <c:pt idx="1109">
                  <c:v>44805</c:v>
                </c:pt>
                <c:pt idx="1110">
                  <c:v>44806</c:v>
                </c:pt>
                <c:pt idx="1111">
                  <c:v>44810</c:v>
                </c:pt>
                <c:pt idx="1112">
                  <c:v>44811</c:v>
                </c:pt>
                <c:pt idx="1113">
                  <c:v>44812</c:v>
                </c:pt>
                <c:pt idx="1114">
                  <c:v>44813</c:v>
                </c:pt>
                <c:pt idx="1115">
                  <c:v>44816</c:v>
                </c:pt>
                <c:pt idx="1116">
                  <c:v>44817</c:v>
                </c:pt>
                <c:pt idx="1117">
                  <c:v>44818</c:v>
                </c:pt>
                <c:pt idx="1118">
                  <c:v>44819</c:v>
                </c:pt>
                <c:pt idx="1119">
                  <c:v>44820</c:v>
                </c:pt>
                <c:pt idx="1120">
                  <c:v>44823</c:v>
                </c:pt>
                <c:pt idx="1121">
                  <c:v>44824</c:v>
                </c:pt>
                <c:pt idx="1122">
                  <c:v>44825</c:v>
                </c:pt>
                <c:pt idx="1123">
                  <c:v>44826</c:v>
                </c:pt>
                <c:pt idx="1124">
                  <c:v>44827</c:v>
                </c:pt>
                <c:pt idx="1125">
                  <c:v>44830</c:v>
                </c:pt>
                <c:pt idx="1126">
                  <c:v>44831</c:v>
                </c:pt>
                <c:pt idx="1127">
                  <c:v>44832</c:v>
                </c:pt>
                <c:pt idx="1128">
                  <c:v>44833</c:v>
                </c:pt>
                <c:pt idx="1129">
                  <c:v>44834</c:v>
                </c:pt>
                <c:pt idx="1130">
                  <c:v>44837</c:v>
                </c:pt>
                <c:pt idx="1131">
                  <c:v>44838</c:v>
                </c:pt>
                <c:pt idx="1132">
                  <c:v>44839</c:v>
                </c:pt>
                <c:pt idx="1133">
                  <c:v>44840</c:v>
                </c:pt>
                <c:pt idx="1134">
                  <c:v>44841</c:v>
                </c:pt>
                <c:pt idx="1135">
                  <c:v>44845</c:v>
                </c:pt>
                <c:pt idx="1136">
                  <c:v>44846</c:v>
                </c:pt>
                <c:pt idx="1137">
                  <c:v>44847</c:v>
                </c:pt>
                <c:pt idx="1138">
                  <c:v>44848</c:v>
                </c:pt>
                <c:pt idx="1139">
                  <c:v>44851</c:v>
                </c:pt>
                <c:pt idx="1140">
                  <c:v>44852</c:v>
                </c:pt>
                <c:pt idx="1141">
                  <c:v>44853</c:v>
                </c:pt>
                <c:pt idx="1142">
                  <c:v>44854</c:v>
                </c:pt>
                <c:pt idx="1143">
                  <c:v>44855</c:v>
                </c:pt>
                <c:pt idx="1144">
                  <c:v>44858</c:v>
                </c:pt>
                <c:pt idx="1145">
                  <c:v>44859</c:v>
                </c:pt>
                <c:pt idx="1146">
                  <c:v>44860</c:v>
                </c:pt>
                <c:pt idx="1147">
                  <c:v>44861</c:v>
                </c:pt>
                <c:pt idx="1148">
                  <c:v>44862</c:v>
                </c:pt>
                <c:pt idx="1149">
                  <c:v>44865</c:v>
                </c:pt>
                <c:pt idx="1150">
                  <c:v>44866</c:v>
                </c:pt>
                <c:pt idx="1151">
                  <c:v>44867</c:v>
                </c:pt>
                <c:pt idx="1152">
                  <c:v>44868</c:v>
                </c:pt>
                <c:pt idx="1153">
                  <c:v>44869</c:v>
                </c:pt>
                <c:pt idx="1154">
                  <c:v>44872</c:v>
                </c:pt>
                <c:pt idx="1155">
                  <c:v>44873</c:v>
                </c:pt>
                <c:pt idx="1156">
                  <c:v>44874</c:v>
                </c:pt>
                <c:pt idx="1157">
                  <c:v>44875</c:v>
                </c:pt>
                <c:pt idx="1158">
                  <c:v>44879</c:v>
                </c:pt>
                <c:pt idx="1159">
                  <c:v>44880</c:v>
                </c:pt>
                <c:pt idx="1160">
                  <c:v>44881</c:v>
                </c:pt>
                <c:pt idx="1161">
                  <c:v>44882</c:v>
                </c:pt>
                <c:pt idx="1162">
                  <c:v>44883</c:v>
                </c:pt>
                <c:pt idx="1163">
                  <c:v>44886</c:v>
                </c:pt>
                <c:pt idx="1164">
                  <c:v>44887</c:v>
                </c:pt>
                <c:pt idx="1165">
                  <c:v>44888</c:v>
                </c:pt>
                <c:pt idx="1166">
                  <c:v>44890</c:v>
                </c:pt>
                <c:pt idx="1167">
                  <c:v>44893</c:v>
                </c:pt>
                <c:pt idx="1168">
                  <c:v>44894</c:v>
                </c:pt>
                <c:pt idx="1169">
                  <c:v>44895</c:v>
                </c:pt>
                <c:pt idx="1170">
                  <c:v>44896</c:v>
                </c:pt>
                <c:pt idx="1171">
                  <c:v>44897</c:v>
                </c:pt>
                <c:pt idx="1172">
                  <c:v>44900</c:v>
                </c:pt>
                <c:pt idx="1173">
                  <c:v>44901</c:v>
                </c:pt>
                <c:pt idx="1174">
                  <c:v>44902</c:v>
                </c:pt>
                <c:pt idx="1175">
                  <c:v>44903</c:v>
                </c:pt>
                <c:pt idx="1176">
                  <c:v>44904</c:v>
                </c:pt>
                <c:pt idx="1177">
                  <c:v>44907</c:v>
                </c:pt>
                <c:pt idx="1178">
                  <c:v>44908</c:v>
                </c:pt>
                <c:pt idx="1179">
                  <c:v>44909</c:v>
                </c:pt>
                <c:pt idx="1180">
                  <c:v>44910</c:v>
                </c:pt>
                <c:pt idx="1181">
                  <c:v>44911</c:v>
                </c:pt>
                <c:pt idx="1182">
                  <c:v>44914</c:v>
                </c:pt>
                <c:pt idx="1183">
                  <c:v>44915</c:v>
                </c:pt>
                <c:pt idx="1184">
                  <c:v>44916</c:v>
                </c:pt>
                <c:pt idx="1185">
                  <c:v>44917</c:v>
                </c:pt>
                <c:pt idx="1186">
                  <c:v>44918</c:v>
                </c:pt>
                <c:pt idx="1187">
                  <c:v>44922</c:v>
                </c:pt>
                <c:pt idx="1188">
                  <c:v>44923</c:v>
                </c:pt>
                <c:pt idx="1189">
                  <c:v>44924</c:v>
                </c:pt>
                <c:pt idx="1190">
                  <c:v>44925</c:v>
                </c:pt>
                <c:pt idx="1191">
                  <c:v>44926</c:v>
                </c:pt>
                <c:pt idx="1192">
                  <c:v>44929</c:v>
                </c:pt>
                <c:pt idx="1193">
                  <c:v>44930</c:v>
                </c:pt>
                <c:pt idx="1194">
                  <c:v>44931</c:v>
                </c:pt>
                <c:pt idx="1195">
                  <c:v>44932</c:v>
                </c:pt>
                <c:pt idx="1196">
                  <c:v>44935</c:v>
                </c:pt>
                <c:pt idx="1197">
                  <c:v>44936</c:v>
                </c:pt>
                <c:pt idx="1198">
                  <c:v>44937</c:v>
                </c:pt>
                <c:pt idx="1199">
                  <c:v>44938</c:v>
                </c:pt>
                <c:pt idx="1200">
                  <c:v>44939</c:v>
                </c:pt>
                <c:pt idx="1201">
                  <c:v>44943</c:v>
                </c:pt>
                <c:pt idx="1202">
                  <c:v>44944</c:v>
                </c:pt>
                <c:pt idx="1203">
                  <c:v>44945</c:v>
                </c:pt>
                <c:pt idx="1204">
                  <c:v>44946</c:v>
                </c:pt>
                <c:pt idx="1205">
                  <c:v>44949</c:v>
                </c:pt>
                <c:pt idx="1206">
                  <c:v>44950</c:v>
                </c:pt>
                <c:pt idx="1207">
                  <c:v>44951</c:v>
                </c:pt>
                <c:pt idx="1208">
                  <c:v>44952</c:v>
                </c:pt>
                <c:pt idx="1209">
                  <c:v>44953</c:v>
                </c:pt>
                <c:pt idx="1210">
                  <c:v>44956</c:v>
                </c:pt>
                <c:pt idx="1211">
                  <c:v>44957</c:v>
                </c:pt>
                <c:pt idx="1212">
                  <c:v>44958</c:v>
                </c:pt>
                <c:pt idx="1213">
                  <c:v>44959</c:v>
                </c:pt>
                <c:pt idx="1214">
                  <c:v>44960</c:v>
                </c:pt>
                <c:pt idx="1215">
                  <c:v>44963</c:v>
                </c:pt>
                <c:pt idx="1216">
                  <c:v>44964</c:v>
                </c:pt>
                <c:pt idx="1217">
                  <c:v>44965</c:v>
                </c:pt>
                <c:pt idx="1218">
                  <c:v>44966</c:v>
                </c:pt>
                <c:pt idx="1219">
                  <c:v>44967</c:v>
                </c:pt>
                <c:pt idx="1220">
                  <c:v>44970</c:v>
                </c:pt>
                <c:pt idx="1221">
                  <c:v>44971</c:v>
                </c:pt>
                <c:pt idx="1222">
                  <c:v>44972</c:v>
                </c:pt>
                <c:pt idx="1223">
                  <c:v>44973</c:v>
                </c:pt>
                <c:pt idx="1224">
                  <c:v>44974</c:v>
                </c:pt>
                <c:pt idx="1225">
                  <c:v>44978</c:v>
                </c:pt>
                <c:pt idx="1226">
                  <c:v>44979</c:v>
                </c:pt>
                <c:pt idx="1227">
                  <c:v>44980</c:v>
                </c:pt>
                <c:pt idx="1228">
                  <c:v>44981</c:v>
                </c:pt>
                <c:pt idx="1229">
                  <c:v>44984</c:v>
                </c:pt>
                <c:pt idx="1230">
                  <c:v>44985</c:v>
                </c:pt>
                <c:pt idx="1231">
                  <c:v>44986</c:v>
                </c:pt>
                <c:pt idx="1232">
                  <c:v>44987</c:v>
                </c:pt>
                <c:pt idx="1233">
                  <c:v>44988</c:v>
                </c:pt>
                <c:pt idx="1234">
                  <c:v>44991</c:v>
                </c:pt>
                <c:pt idx="1235">
                  <c:v>44992</c:v>
                </c:pt>
                <c:pt idx="1236">
                  <c:v>44993</c:v>
                </c:pt>
                <c:pt idx="1237">
                  <c:v>44994</c:v>
                </c:pt>
                <c:pt idx="1238">
                  <c:v>44995</c:v>
                </c:pt>
                <c:pt idx="1239">
                  <c:v>44998</c:v>
                </c:pt>
                <c:pt idx="1240">
                  <c:v>44999</c:v>
                </c:pt>
                <c:pt idx="1241">
                  <c:v>45000</c:v>
                </c:pt>
                <c:pt idx="1242">
                  <c:v>45001</c:v>
                </c:pt>
                <c:pt idx="1243">
                  <c:v>45002</c:v>
                </c:pt>
                <c:pt idx="1244">
                  <c:v>45005</c:v>
                </c:pt>
                <c:pt idx="1245">
                  <c:v>45006</c:v>
                </c:pt>
                <c:pt idx="1246">
                  <c:v>45007</c:v>
                </c:pt>
                <c:pt idx="1247">
                  <c:v>45008</c:v>
                </c:pt>
                <c:pt idx="1248">
                  <c:v>45009</c:v>
                </c:pt>
                <c:pt idx="1249">
                  <c:v>45012</c:v>
                </c:pt>
                <c:pt idx="1250">
                  <c:v>45013</c:v>
                </c:pt>
                <c:pt idx="1251">
                  <c:v>45014</c:v>
                </c:pt>
                <c:pt idx="1252">
                  <c:v>45015</c:v>
                </c:pt>
                <c:pt idx="1253">
                  <c:v>45016</c:v>
                </c:pt>
                <c:pt idx="1254">
                  <c:v>45019</c:v>
                </c:pt>
              </c:numCache>
            </c:numRef>
          </c:cat>
          <c:val>
            <c:numRef>
              <c:f>Sheet3!$C$3:$C$1257</c:f>
              <c:numCache>
                <c:formatCode>General</c:formatCode>
                <c:ptCount val="1255"/>
                <c:pt idx="0">
                  <c:v>1.625</c:v>
                </c:pt>
                <c:pt idx="1">
                  <c:v>1.625</c:v>
                </c:pt>
                <c:pt idx="2">
                  <c:v>1.625</c:v>
                </c:pt>
                <c:pt idx="3">
                  <c:v>1.625</c:v>
                </c:pt>
                <c:pt idx="4">
                  <c:v>1.625</c:v>
                </c:pt>
                <c:pt idx="5">
                  <c:v>1.625</c:v>
                </c:pt>
                <c:pt idx="6">
                  <c:v>1.625</c:v>
                </c:pt>
                <c:pt idx="7">
                  <c:v>1.625</c:v>
                </c:pt>
                <c:pt idx="8">
                  <c:v>1.625</c:v>
                </c:pt>
                <c:pt idx="9">
                  <c:v>1.625</c:v>
                </c:pt>
                <c:pt idx="10">
                  <c:v>1.625</c:v>
                </c:pt>
                <c:pt idx="11">
                  <c:v>1.625</c:v>
                </c:pt>
                <c:pt idx="12">
                  <c:v>1.625</c:v>
                </c:pt>
                <c:pt idx="13">
                  <c:v>1.625</c:v>
                </c:pt>
                <c:pt idx="14">
                  <c:v>1.625</c:v>
                </c:pt>
                <c:pt idx="15">
                  <c:v>1.625</c:v>
                </c:pt>
                <c:pt idx="16">
                  <c:v>1.625</c:v>
                </c:pt>
                <c:pt idx="17">
                  <c:v>1.625</c:v>
                </c:pt>
                <c:pt idx="18">
                  <c:v>1.625</c:v>
                </c:pt>
                <c:pt idx="19">
                  <c:v>1.625</c:v>
                </c:pt>
                <c:pt idx="20">
                  <c:v>1.625</c:v>
                </c:pt>
                <c:pt idx="21">
                  <c:v>1.625</c:v>
                </c:pt>
                <c:pt idx="22">
                  <c:v>1.625</c:v>
                </c:pt>
                <c:pt idx="23">
                  <c:v>1.625</c:v>
                </c:pt>
                <c:pt idx="24">
                  <c:v>1.625</c:v>
                </c:pt>
                <c:pt idx="25">
                  <c:v>1.625</c:v>
                </c:pt>
                <c:pt idx="26">
                  <c:v>1.625</c:v>
                </c:pt>
                <c:pt idx="27">
                  <c:v>1.625</c:v>
                </c:pt>
                <c:pt idx="28">
                  <c:v>1.625</c:v>
                </c:pt>
                <c:pt idx="29">
                  <c:v>1.625</c:v>
                </c:pt>
                <c:pt idx="30">
                  <c:v>1.625</c:v>
                </c:pt>
                <c:pt idx="31">
                  <c:v>1.875</c:v>
                </c:pt>
                <c:pt idx="32">
                  <c:v>1.875</c:v>
                </c:pt>
                <c:pt idx="33">
                  <c:v>1.875</c:v>
                </c:pt>
                <c:pt idx="34">
                  <c:v>1.875</c:v>
                </c:pt>
                <c:pt idx="35">
                  <c:v>1.875</c:v>
                </c:pt>
                <c:pt idx="36">
                  <c:v>1.875</c:v>
                </c:pt>
                <c:pt idx="37">
                  <c:v>1.875</c:v>
                </c:pt>
                <c:pt idx="38">
                  <c:v>1.875</c:v>
                </c:pt>
                <c:pt idx="39">
                  <c:v>1.875</c:v>
                </c:pt>
                <c:pt idx="40">
                  <c:v>1.875</c:v>
                </c:pt>
                <c:pt idx="41">
                  <c:v>1.875</c:v>
                </c:pt>
                <c:pt idx="42">
                  <c:v>1.875</c:v>
                </c:pt>
                <c:pt idx="43">
                  <c:v>1.875</c:v>
                </c:pt>
                <c:pt idx="44">
                  <c:v>1.875</c:v>
                </c:pt>
                <c:pt idx="45">
                  <c:v>1.875</c:v>
                </c:pt>
                <c:pt idx="46">
                  <c:v>1.875</c:v>
                </c:pt>
                <c:pt idx="47">
                  <c:v>1.875</c:v>
                </c:pt>
                <c:pt idx="48">
                  <c:v>1.875</c:v>
                </c:pt>
                <c:pt idx="49">
                  <c:v>1.875</c:v>
                </c:pt>
                <c:pt idx="50">
                  <c:v>1.875</c:v>
                </c:pt>
                <c:pt idx="51">
                  <c:v>1.875</c:v>
                </c:pt>
                <c:pt idx="52">
                  <c:v>1.875</c:v>
                </c:pt>
                <c:pt idx="53">
                  <c:v>1.875</c:v>
                </c:pt>
                <c:pt idx="54">
                  <c:v>1.875</c:v>
                </c:pt>
                <c:pt idx="55">
                  <c:v>1.875</c:v>
                </c:pt>
                <c:pt idx="56">
                  <c:v>1.875</c:v>
                </c:pt>
                <c:pt idx="57">
                  <c:v>1.875</c:v>
                </c:pt>
                <c:pt idx="58">
                  <c:v>1.875</c:v>
                </c:pt>
                <c:pt idx="59">
                  <c:v>1.875</c:v>
                </c:pt>
                <c:pt idx="60">
                  <c:v>1.875</c:v>
                </c:pt>
                <c:pt idx="61">
                  <c:v>1.875</c:v>
                </c:pt>
                <c:pt idx="62">
                  <c:v>1.875</c:v>
                </c:pt>
                <c:pt idx="63">
                  <c:v>1.875</c:v>
                </c:pt>
                <c:pt idx="64">
                  <c:v>1.875</c:v>
                </c:pt>
                <c:pt idx="65">
                  <c:v>1.875</c:v>
                </c:pt>
                <c:pt idx="66">
                  <c:v>1.875</c:v>
                </c:pt>
                <c:pt idx="67">
                  <c:v>1.875</c:v>
                </c:pt>
                <c:pt idx="68">
                  <c:v>1.875</c:v>
                </c:pt>
                <c:pt idx="69">
                  <c:v>1.875</c:v>
                </c:pt>
                <c:pt idx="70">
                  <c:v>1.875</c:v>
                </c:pt>
                <c:pt idx="71">
                  <c:v>1.875</c:v>
                </c:pt>
                <c:pt idx="72">
                  <c:v>1.875</c:v>
                </c:pt>
                <c:pt idx="73">
                  <c:v>1.875</c:v>
                </c:pt>
                <c:pt idx="74">
                  <c:v>1.875</c:v>
                </c:pt>
                <c:pt idx="75">
                  <c:v>1.875</c:v>
                </c:pt>
                <c:pt idx="76">
                  <c:v>1.875</c:v>
                </c:pt>
                <c:pt idx="77">
                  <c:v>1.875</c:v>
                </c:pt>
                <c:pt idx="78">
                  <c:v>1.875</c:v>
                </c:pt>
                <c:pt idx="79">
                  <c:v>1.875</c:v>
                </c:pt>
                <c:pt idx="80">
                  <c:v>1.875</c:v>
                </c:pt>
                <c:pt idx="81">
                  <c:v>1.875</c:v>
                </c:pt>
                <c:pt idx="82">
                  <c:v>1.875</c:v>
                </c:pt>
                <c:pt idx="83">
                  <c:v>1.875</c:v>
                </c:pt>
                <c:pt idx="84">
                  <c:v>1.875</c:v>
                </c:pt>
                <c:pt idx="85">
                  <c:v>1.875</c:v>
                </c:pt>
                <c:pt idx="86">
                  <c:v>1.875</c:v>
                </c:pt>
                <c:pt idx="87">
                  <c:v>1.875</c:v>
                </c:pt>
                <c:pt idx="88">
                  <c:v>1.875</c:v>
                </c:pt>
                <c:pt idx="89">
                  <c:v>1.875</c:v>
                </c:pt>
                <c:pt idx="90">
                  <c:v>1.875</c:v>
                </c:pt>
                <c:pt idx="91">
                  <c:v>1.875</c:v>
                </c:pt>
                <c:pt idx="92">
                  <c:v>1.875</c:v>
                </c:pt>
                <c:pt idx="93">
                  <c:v>1.875</c:v>
                </c:pt>
                <c:pt idx="94">
                  <c:v>1.875</c:v>
                </c:pt>
                <c:pt idx="95">
                  <c:v>1.875</c:v>
                </c:pt>
                <c:pt idx="96">
                  <c:v>1.875</c:v>
                </c:pt>
                <c:pt idx="97">
                  <c:v>1.875</c:v>
                </c:pt>
                <c:pt idx="98">
                  <c:v>1.875</c:v>
                </c:pt>
                <c:pt idx="99">
                  <c:v>1.875</c:v>
                </c:pt>
                <c:pt idx="100">
                  <c:v>1.875</c:v>
                </c:pt>
                <c:pt idx="101">
                  <c:v>1.875</c:v>
                </c:pt>
                <c:pt idx="102">
                  <c:v>1.875</c:v>
                </c:pt>
                <c:pt idx="103">
                  <c:v>1.875</c:v>
                </c:pt>
                <c:pt idx="104">
                  <c:v>1.875</c:v>
                </c:pt>
                <c:pt idx="105">
                  <c:v>2.125</c:v>
                </c:pt>
                <c:pt idx="106">
                  <c:v>2.125</c:v>
                </c:pt>
                <c:pt idx="107">
                  <c:v>2.125</c:v>
                </c:pt>
                <c:pt idx="108">
                  <c:v>2.125</c:v>
                </c:pt>
                <c:pt idx="109">
                  <c:v>2.125</c:v>
                </c:pt>
                <c:pt idx="110">
                  <c:v>2.125</c:v>
                </c:pt>
                <c:pt idx="111">
                  <c:v>2.125</c:v>
                </c:pt>
                <c:pt idx="112">
                  <c:v>2.125</c:v>
                </c:pt>
                <c:pt idx="113">
                  <c:v>2.125</c:v>
                </c:pt>
                <c:pt idx="114">
                  <c:v>2.125</c:v>
                </c:pt>
                <c:pt idx="115">
                  <c:v>2.125</c:v>
                </c:pt>
                <c:pt idx="116">
                  <c:v>2.125</c:v>
                </c:pt>
                <c:pt idx="117">
                  <c:v>2.125</c:v>
                </c:pt>
                <c:pt idx="118">
                  <c:v>2.125</c:v>
                </c:pt>
                <c:pt idx="119">
                  <c:v>2.125</c:v>
                </c:pt>
                <c:pt idx="120">
                  <c:v>2.125</c:v>
                </c:pt>
                <c:pt idx="121">
                  <c:v>2.125</c:v>
                </c:pt>
                <c:pt idx="122">
                  <c:v>2.125</c:v>
                </c:pt>
                <c:pt idx="123">
                  <c:v>2.125</c:v>
                </c:pt>
                <c:pt idx="124">
                  <c:v>2.125</c:v>
                </c:pt>
                <c:pt idx="125">
                  <c:v>2.125</c:v>
                </c:pt>
                <c:pt idx="126">
                  <c:v>2.125</c:v>
                </c:pt>
                <c:pt idx="127">
                  <c:v>2.125</c:v>
                </c:pt>
                <c:pt idx="128">
                  <c:v>2.125</c:v>
                </c:pt>
                <c:pt idx="129">
                  <c:v>2.125</c:v>
                </c:pt>
                <c:pt idx="130">
                  <c:v>2.125</c:v>
                </c:pt>
                <c:pt idx="131">
                  <c:v>2.125</c:v>
                </c:pt>
                <c:pt idx="132">
                  <c:v>2.125</c:v>
                </c:pt>
                <c:pt idx="133">
                  <c:v>2.125</c:v>
                </c:pt>
                <c:pt idx="134">
                  <c:v>2.125</c:v>
                </c:pt>
                <c:pt idx="135">
                  <c:v>2.125</c:v>
                </c:pt>
                <c:pt idx="136">
                  <c:v>2.125</c:v>
                </c:pt>
                <c:pt idx="137">
                  <c:v>2.125</c:v>
                </c:pt>
                <c:pt idx="138">
                  <c:v>2.125</c:v>
                </c:pt>
                <c:pt idx="139">
                  <c:v>2.125</c:v>
                </c:pt>
                <c:pt idx="140">
                  <c:v>2.125</c:v>
                </c:pt>
                <c:pt idx="141">
                  <c:v>2.125</c:v>
                </c:pt>
                <c:pt idx="142">
                  <c:v>2.125</c:v>
                </c:pt>
                <c:pt idx="143">
                  <c:v>2.125</c:v>
                </c:pt>
                <c:pt idx="144">
                  <c:v>2.125</c:v>
                </c:pt>
                <c:pt idx="145">
                  <c:v>2.125</c:v>
                </c:pt>
                <c:pt idx="146">
                  <c:v>2.125</c:v>
                </c:pt>
                <c:pt idx="147">
                  <c:v>2.125</c:v>
                </c:pt>
                <c:pt idx="148">
                  <c:v>2.125</c:v>
                </c:pt>
                <c:pt idx="149">
                  <c:v>2.125</c:v>
                </c:pt>
                <c:pt idx="150">
                  <c:v>2.125</c:v>
                </c:pt>
                <c:pt idx="151">
                  <c:v>2.125</c:v>
                </c:pt>
                <c:pt idx="152">
                  <c:v>2.125</c:v>
                </c:pt>
                <c:pt idx="153">
                  <c:v>2.125</c:v>
                </c:pt>
                <c:pt idx="154">
                  <c:v>2.125</c:v>
                </c:pt>
                <c:pt idx="155">
                  <c:v>2.125</c:v>
                </c:pt>
                <c:pt idx="156">
                  <c:v>2.125</c:v>
                </c:pt>
                <c:pt idx="157">
                  <c:v>2.125</c:v>
                </c:pt>
                <c:pt idx="158">
                  <c:v>2.125</c:v>
                </c:pt>
                <c:pt idx="159">
                  <c:v>2.125</c:v>
                </c:pt>
                <c:pt idx="160">
                  <c:v>2.125</c:v>
                </c:pt>
                <c:pt idx="161">
                  <c:v>2.125</c:v>
                </c:pt>
                <c:pt idx="162">
                  <c:v>2.125</c:v>
                </c:pt>
                <c:pt idx="163">
                  <c:v>2.375</c:v>
                </c:pt>
                <c:pt idx="164">
                  <c:v>2.375</c:v>
                </c:pt>
                <c:pt idx="165">
                  <c:v>2.375</c:v>
                </c:pt>
                <c:pt idx="166">
                  <c:v>2.375</c:v>
                </c:pt>
                <c:pt idx="167">
                  <c:v>2.375</c:v>
                </c:pt>
                <c:pt idx="168">
                  <c:v>2.375</c:v>
                </c:pt>
                <c:pt idx="169">
                  <c:v>2.375</c:v>
                </c:pt>
                <c:pt idx="170">
                  <c:v>2.375</c:v>
                </c:pt>
                <c:pt idx="171">
                  <c:v>2.375</c:v>
                </c:pt>
                <c:pt idx="172">
                  <c:v>2.375</c:v>
                </c:pt>
                <c:pt idx="173">
                  <c:v>2.375</c:v>
                </c:pt>
                <c:pt idx="174">
                  <c:v>2.375</c:v>
                </c:pt>
                <c:pt idx="175">
                  <c:v>2.375</c:v>
                </c:pt>
                <c:pt idx="176">
                  <c:v>2.375</c:v>
                </c:pt>
                <c:pt idx="177">
                  <c:v>2.375</c:v>
                </c:pt>
                <c:pt idx="178">
                  <c:v>2.375</c:v>
                </c:pt>
                <c:pt idx="179">
                  <c:v>2.375</c:v>
                </c:pt>
                <c:pt idx="180">
                  <c:v>2.375</c:v>
                </c:pt>
                <c:pt idx="181">
                  <c:v>2.375</c:v>
                </c:pt>
                <c:pt idx="182">
                  <c:v>2.375</c:v>
                </c:pt>
                <c:pt idx="183">
                  <c:v>2.375</c:v>
                </c:pt>
                <c:pt idx="184">
                  <c:v>2.375</c:v>
                </c:pt>
                <c:pt idx="185">
                  <c:v>2.375</c:v>
                </c:pt>
                <c:pt idx="186">
                  <c:v>2.375</c:v>
                </c:pt>
                <c:pt idx="187">
                  <c:v>2.375</c:v>
                </c:pt>
                <c:pt idx="188">
                  <c:v>2.375</c:v>
                </c:pt>
                <c:pt idx="189">
                  <c:v>2.375</c:v>
                </c:pt>
                <c:pt idx="190">
                  <c:v>2.375</c:v>
                </c:pt>
                <c:pt idx="191">
                  <c:v>2.375</c:v>
                </c:pt>
                <c:pt idx="192">
                  <c:v>2.375</c:v>
                </c:pt>
                <c:pt idx="193">
                  <c:v>2.375</c:v>
                </c:pt>
                <c:pt idx="194">
                  <c:v>2.375</c:v>
                </c:pt>
                <c:pt idx="195">
                  <c:v>2.375</c:v>
                </c:pt>
                <c:pt idx="196">
                  <c:v>2.375</c:v>
                </c:pt>
                <c:pt idx="197">
                  <c:v>2.375</c:v>
                </c:pt>
                <c:pt idx="198">
                  <c:v>2.375</c:v>
                </c:pt>
                <c:pt idx="199">
                  <c:v>2.375</c:v>
                </c:pt>
                <c:pt idx="200">
                  <c:v>2.375</c:v>
                </c:pt>
                <c:pt idx="201">
                  <c:v>2.375</c:v>
                </c:pt>
                <c:pt idx="202">
                  <c:v>2.375</c:v>
                </c:pt>
                <c:pt idx="203">
                  <c:v>2.375</c:v>
                </c:pt>
                <c:pt idx="204">
                  <c:v>2.375</c:v>
                </c:pt>
                <c:pt idx="205">
                  <c:v>2.375</c:v>
                </c:pt>
                <c:pt idx="206">
                  <c:v>2.375</c:v>
                </c:pt>
                <c:pt idx="207">
                  <c:v>2.375</c:v>
                </c:pt>
                <c:pt idx="208">
                  <c:v>2.375</c:v>
                </c:pt>
                <c:pt idx="209">
                  <c:v>2.375</c:v>
                </c:pt>
                <c:pt idx="210">
                  <c:v>2.375</c:v>
                </c:pt>
                <c:pt idx="211">
                  <c:v>2.375</c:v>
                </c:pt>
                <c:pt idx="212">
                  <c:v>2.375</c:v>
                </c:pt>
                <c:pt idx="213">
                  <c:v>2.375</c:v>
                </c:pt>
                <c:pt idx="214">
                  <c:v>2.375</c:v>
                </c:pt>
                <c:pt idx="215">
                  <c:v>2.375</c:v>
                </c:pt>
                <c:pt idx="216">
                  <c:v>2.375</c:v>
                </c:pt>
                <c:pt idx="217">
                  <c:v>2.375</c:v>
                </c:pt>
                <c:pt idx="218">
                  <c:v>2.375</c:v>
                </c:pt>
                <c:pt idx="219">
                  <c:v>2.375</c:v>
                </c:pt>
                <c:pt idx="220">
                  <c:v>2.375</c:v>
                </c:pt>
                <c:pt idx="221">
                  <c:v>2.375</c:v>
                </c:pt>
                <c:pt idx="222">
                  <c:v>2.375</c:v>
                </c:pt>
                <c:pt idx="223">
                  <c:v>2.375</c:v>
                </c:pt>
                <c:pt idx="224">
                  <c:v>2.375</c:v>
                </c:pt>
                <c:pt idx="225">
                  <c:v>2.375</c:v>
                </c:pt>
                <c:pt idx="226">
                  <c:v>2.375</c:v>
                </c:pt>
                <c:pt idx="227">
                  <c:v>2.375</c:v>
                </c:pt>
                <c:pt idx="228">
                  <c:v>2.375</c:v>
                </c:pt>
                <c:pt idx="229">
                  <c:v>2.375</c:v>
                </c:pt>
                <c:pt idx="230">
                  <c:v>2.375</c:v>
                </c:pt>
                <c:pt idx="231">
                  <c:v>2.375</c:v>
                </c:pt>
                <c:pt idx="232">
                  <c:v>2.375</c:v>
                </c:pt>
                <c:pt idx="233">
                  <c:v>2.375</c:v>
                </c:pt>
                <c:pt idx="234">
                  <c:v>2.375</c:v>
                </c:pt>
                <c:pt idx="235">
                  <c:v>2.375</c:v>
                </c:pt>
                <c:pt idx="236">
                  <c:v>2.375</c:v>
                </c:pt>
                <c:pt idx="237">
                  <c:v>2.375</c:v>
                </c:pt>
                <c:pt idx="238">
                  <c:v>2.375</c:v>
                </c:pt>
                <c:pt idx="239">
                  <c:v>2.375</c:v>
                </c:pt>
                <c:pt idx="240">
                  <c:v>2.375</c:v>
                </c:pt>
                <c:pt idx="241">
                  <c:v>2.375</c:v>
                </c:pt>
                <c:pt idx="242">
                  <c:v>2.375</c:v>
                </c:pt>
                <c:pt idx="243">
                  <c:v>2.375</c:v>
                </c:pt>
                <c:pt idx="244">
                  <c:v>2.375</c:v>
                </c:pt>
                <c:pt idx="245">
                  <c:v>2.375</c:v>
                </c:pt>
                <c:pt idx="246">
                  <c:v>2.375</c:v>
                </c:pt>
                <c:pt idx="247">
                  <c:v>2.375</c:v>
                </c:pt>
                <c:pt idx="248">
                  <c:v>2.375</c:v>
                </c:pt>
                <c:pt idx="249">
                  <c:v>2.375</c:v>
                </c:pt>
                <c:pt idx="250">
                  <c:v>2.375</c:v>
                </c:pt>
                <c:pt idx="251">
                  <c:v>2.375</c:v>
                </c:pt>
                <c:pt idx="252">
                  <c:v>2.375</c:v>
                </c:pt>
                <c:pt idx="253">
                  <c:v>2.375</c:v>
                </c:pt>
                <c:pt idx="254">
                  <c:v>2.375</c:v>
                </c:pt>
                <c:pt idx="255">
                  <c:v>2.375</c:v>
                </c:pt>
                <c:pt idx="256">
                  <c:v>2.375</c:v>
                </c:pt>
                <c:pt idx="257">
                  <c:v>2.375</c:v>
                </c:pt>
                <c:pt idx="258">
                  <c:v>2.375</c:v>
                </c:pt>
                <c:pt idx="259">
                  <c:v>2.375</c:v>
                </c:pt>
                <c:pt idx="260">
                  <c:v>2.375</c:v>
                </c:pt>
                <c:pt idx="261">
                  <c:v>2.375</c:v>
                </c:pt>
                <c:pt idx="262">
                  <c:v>2.375</c:v>
                </c:pt>
                <c:pt idx="263">
                  <c:v>2.375</c:v>
                </c:pt>
                <c:pt idx="264">
                  <c:v>2.375</c:v>
                </c:pt>
                <c:pt idx="265">
                  <c:v>2.375</c:v>
                </c:pt>
                <c:pt idx="266">
                  <c:v>2.375</c:v>
                </c:pt>
                <c:pt idx="267">
                  <c:v>2.375</c:v>
                </c:pt>
                <c:pt idx="268">
                  <c:v>2.375</c:v>
                </c:pt>
                <c:pt idx="269">
                  <c:v>2.375</c:v>
                </c:pt>
                <c:pt idx="270">
                  <c:v>2.375</c:v>
                </c:pt>
                <c:pt idx="271">
                  <c:v>2.375</c:v>
                </c:pt>
                <c:pt idx="272">
                  <c:v>2.375</c:v>
                </c:pt>
                <c:pt idx="273">
                  <c:v>2.375</c:v>
                </c:pt>
                <c:pt idx="274">
                  <c:v>2.375</c:v>
                </c:pt>
                <c:pt idx="275">
                  <c:v>2.375</c:v>
                </c:pt>
                <c:pt idx="276">
                  <c:v>2.375</c:v>
                </c:pt>
                <c:pt idx="277">
                  <c:v>2.375</c:v>
                </c:pt>
                <c:pt idx="278">
                  <c:v>2.375</c:v>
                </c:pt>
                <c:pt idx="279">
                  <c:v>2.375</c:v>
                </c:pt>
                <c:pt idx="280">
                  <c:v>2.375</c:v>
                </c:pt>
                <c:pt idx="281">
                  <c:v>2.375</c:v>
                </c:pt>
                <c:pt idx="282">
                  <c:v>2.375</c:v>
                </c:pt>
                <c:pt idx="283">
                  <c:v>2.375</c:v>
                </c:pt>
                <c:pt idx="284">
                  <c:v>2.375</c:v>
                </c:pt>
                <c:pt idx="285">
                  <c:v>2.375</c:v>
                </c:pt>
                <c:pt idx="286">
                  <c:v>2.375</c:v>
                </c:pt>
                <c:pt idx="287">
                  <c:v>2.375</c:v>
                </c:pt>
                <c:pt idx="288">
                  <c:v>2.375</c:v>
                </c:pt>
                <c:pt idx="289">
                  <c:v>2.375</c:v>
                </c:pt>
                <c:pt idx="290">
                  <c:v>2.375</c:v>
                </c:pt>
                <c:pt idx="291">
                  <c:v>2.375</c:v>
                </c:pt>
                <c:pt idx="292">
                  <c:v>2.375</c:v>
                </c:pt>
                <c:pt idx="293">
                  <c:v>2.375</c:v>
                </c:pt>
                <c:pt idx="294">
                  <c:v>2.375</c:v>
                </c:pt>
                <c:pt idx="295">
                  <c:v>2.375</c:v>
                </c:pt>
                <c:pt idx="296">
                  <c:v>2.375</c:v>
                </c:pt>
                <c:pt idx="297">
                  <c:v>2.375</c:v>
                </c:pt>
                <c:pt idx="298">
                  <c:v>2.375</c:v>
                </c:pt>
                <c:pt idx="299">
                  <c:v>2.375</c:v>
                </c:pt>
                <c:pt idx="300">
                  <c:v>2.375</c:v>
                </c:pt>
                <c:pt idx="301">
                  <c:v>2.375</c:v>
                </c:pt>
                <c:pt idx="302">
                  <c:v>2.375</c:v>
                </c:pt>
                <c:pt idx="303">
                  <c:v>2.375</c:v>
                </c:pt>
                <c:pt idx="304">
                  <c:v>2.375</c:v>
                </c:pt>
                <c:pt idx="305">
                  <c:v>2.375</c:v>
                </c:pt>
                <c:pt idx="306">
                  <c:v>2.375</c:v>
                </c:pt>
                <c:pt idx="307">
                  <c:v>2.375</c:v>
                </c:pt>
                <c:pt idx="308">
                  <c:v>2.375</c:v>
                </c:pt>
                <c:pt idx="309">
                  <c:v>2.375</c:v>
                </c:pt>
                <c:pt idx="310">
                  <c:v>2.375</c:v>
                </c:pt>
                <c:pt idx="311">
                  <c:v>2.375</c:v>
                </c:pt>
                <c:pt idx="312">
                  <c:v>2.375</c:v>
                </c:pt>
                <c:pt idx="313">
                  <c:v>2.375</c:v>
                </c:pt>
                <c:pt idx="314">
                  <c:v>2.375</c:v>
                </c:pt>
                <c:pt idx="315">
                  <c:v>2.375</c:v>
                </c:pt>
                <c:pt idx="316">
                  <c:v>2.375</c:v>
                </c:pt>
                <c:pt idx="317">
                  <c:v>2.375</c:v>
                </c:pt>
                <c:pt idx="318">
                  <c:v>2.375</c:v>
                </c:pt>
                <c:pt idx="319">
                  <c:v>2.125</c:v>
                </c:pt>
                <c:pt idx="320">
                  <c:v>2.125</c:v>
                </c:pt>
                <c:pt idx="321">
                  <c:v>2.125</c:v>
                </c:pt>
                <c:pt idx="322">
                  <c:v>2.125</c:v>
                </c:pt>
                <c:pt idx="323">
                  <c:v>2.125</c:v>
                </c:pt>
                <c:pt idx="324">
                  <c:v>2.125</c:v>
                </c:pt>
                <c:pt idx="325">
                  <c:v>2.125</c:v>
                </c:pt>
                <c:pt idx="326">
                  <c:v>2.125</c:v>
                </c:pt>
                <c:pt idx="327">
                  <c:v>2.125</c:v>
                </c:pt>
                <c:pt idx="328">
                  <c:v>2.125</c:v>
                </c:pt>
                <c:pt idx="329">
                  <c:v>2.125</c:v>
                </c:pt>
                <c:pt idx="330">
                  <c:v>2.125</c:v>
                </c:pt>
                <c:pt idx="331">
                  <c:v>2.125</c:v>
                </c:pt>
                <c:pt idx="332">
                  <c:v>2.125</c:v>
                </c:pt>
                <c:pt idx="333">
                  <c:v>2.125</c:v>
                </c:pt>
                <c:pt idx="334">
                  <c:v>2.125</c:v>
                </c:pt>
                <c:pt idx="335">
                  <c:v>2.125</c:v>
                </c:pt>
                <c:pt idx="336">
                  <c:v>2.125</c:v>
                </c:pt>
                <c:pt idx="337">
                  <c:v>2.125</c:v>
                </c:pt>
                <c:pt idx="338">
                  <c:v>2.125</c:v>
                </c:pt>
                <c:pt idx="339">
                  <c:v>2.125</c:v>
                </c:pt>
                <c:pt idx="340">
                  <c:v>2.125</c:v>
                </c:pt>
                <c:pt idx="341">
                  <c:v>2.125</c:v>
                </c:pt>
                <c:pt idx="342">
                  <c:v>2.125</c:v>
                </c:pt>
                <c:pt idx="343">
                  <c:v>2.125</c:v>
                </c:pt>
                <c:pt idx="344">
                  <c:v>2.125</c:v>
                </c:pt>
                <c:pt idx="345">
                  <c:v>2.125</c:v>
                </c:pt>
                <c:pt idx="346">
                  <c:v>2.125</c:v>
                </c:pt>
                <c:pt idx="347">
                  <c:v>2.125</c:v>
                </c:pt>
                <c:pt idx="348">
                  <c:v>2.125</c:v>
                </c:pt>
                <c:pt idx="349">
                  <c:v>2.125</c:v>
                </c:pt>
                <c:pt idx="350">
                  <c:v>2.125</c:v>
                </c:pt>
                <c:pt idx="351">
                  <c:v>2.125</c:v>
                </c:pt>
                <c:pt idx="352">
                  <c:v>2.125</c:v>
                </c:pt>
                <c:pt idx="353">
                  <c:v>2.125</c:v>
                </c:pt>
                <c:pt idx="354">
                  <c:v>1.875</c:v>
                </c:pt>
                <c:pt idx="355">
                  <c:v>1.875</c:v>
                </c:pt>
                <c:pt idx="356">
                  <c:v>1.875</c:v>
                </c:pt>
                <c:pt idx="357">
                  <c:v>1.875</c:v>
                </c:pt>
                <c:pt idx="358">
                  <c:v>1.875</c:v>
                </c:pt>
                <c:pt idx="359">
                  <c:v>1.875</c:v>
                </c:pt>
                <c:pt idx="360">
                  <c:v>1.875</c:v>
                </c:pt>
                <c:pt idx="361">
                  <c:v>1.875</c:v>
                </c:pt>
                <c:pt idx="362">
                  <c:v>1.875</c:v>
                </c:pt>
                <c:pt idx="363">
                  <c:v>1.875</c:v>
                </c:pt>
                <c:pt idx="364">
                  <c:v>1.875</c:v>
                </c:pt>
                <c:pt idx="365">
                  <c:v>1.875</c:v>
                </c:pt>
                <c:pt idx="366">
                  <c:v>1.875</c:v>
                </c:pt>
                <c:pt idx="367">
                  <c:v>1.875</c:v>
                </c:pt>
                <c:pt idx="368">
                  <c:v>1.875</c:v>
                </c:pt>
                <c:pt idx="369">
                  <c:v>1.875</c:v>
                </c:pt>
                <c:pt idx="370">
                  <c:v>1.875</c:v>
                </c:pt>
                <c:pt idx="371">
                  <c:v>1.875</c:v>
                </c:pt>
                <c:pt idx="372">
                  <c:v>1.875</c:v>
                </c:pt>
                <c:pt idx="373">
                  <c:v>1.875</c:v>
                </c:pt>
                <c:pt idx="374">
                  <c:v>1.875</c:v>
                </c:pt>
                <c:pt idx="375">
                  <c:v>1.875</c:v>
                </c:pt>
                <c:pt idx="376">
                  <c:v>1.875</c:v>
                </c:pt>
                <c:pt idx="377">
                  <c:v>1.875</c:v>
                </c:pt>
                <c:pt idx="378">
                  <c:v>1.875</c:v>
                </c:pt>
                <c:pt idx="379">
                  <c:v>1.875</c:v>
                </c:pt>
                <c:pt idx="380">
                  <c:v>1.875</c:v>
                </c:pt>
                <c:pt idx="381">
                  <c:v>1.875</c:v>
                </c:pt>
                <c:pt idx="382">
                  <c:v>1.875</c:v>
                </c:pt>
                <c:pt idx="383">
                  <c:v>1.625</c:v>
                </c:pt>
                <c:pt idx="384">
                  <c:v>1.625</c:v>
                </c:pt>
                <c:pt idx="385">
                  <c:v>1.625</c:v>
                </c:pt>
                <c:pt idx="386">
                  <c:v>1.625</c:v>
                </c:pt>
                <c:pt idx="387">
                  <c:v>1.625</c:v>
                </c:pt>
                <c:pt idx="388">
                  <c:v>1.625</c:v>
                </c:pt>
                <c:pt idx="389">
                  <c:v>1.625</c:v>
                </c:pt>
                <c:pt idx="390">
                  <c:v>1.625</c:v>
                </c:pt>
                <c:pt idx="391">
                  <c:v>1.625</c:v>
                </c:pt>
                <c:pt idx="392">
                  <c:v>1.625</c:v>
                </c:pt>
                <c:pt idx="393">
                  <c:v>1.625</c:v>
                </c:pt>
                <c:pt idx="394">
                  <c:v>1.625</c:v>
                </c:pt>
                <c:pt idx="395">
                  <c:v>1.625</c:v>
                </c:pt>
                <c:pt idx="396">
                  <c:v>1.625</c:v>
                </c:pt>
                <c:pt idx="397">
                  <c:v>1.625</c:v>
                </c:pt>
                <c:pt idx="398">
                  <c:v>1.625</c:v>
                </c:pt>
                <c:pt idx="399">
                  <c:v>1.625</c:v>
                </c:pt>
                <c:pt idx="400">
                  <c:v>1.625</c:v>
                </c:pt>
                <c:pt idx="401">
                  <c:v>1.625</c:v>
                </c:pt>
                <c:pt idx="402">
                  <c:v>1.625</c:v>
                </c:pt>
                <c:pt idx="403">
                  <c:v>1.625</c:v>
                </c:pt>
                <c:pt idx="404">
                  <c:v>1.625</c:v>
                </c:pt>
                <c:pt idx="405">
                  <c:v>1.625</c:v>
                </c:pt>
                <c:pt idx="406">
                  <c:v>1.625</c:v>
                </c:pt>
                <c:pt idx="407">
                  <c:v>1.625</c:v>
                </c:pt>
                <c:pt idx="408">
                  <c:v>1.625</c:v>
                </c:pt>
                <c:pt idx="409">
                  <c:v>1.625</c:v>
                </c:pt>
                <c:pt idx="410">
                  <c:v>1.625</c:v>
                </c:pt>
                <c:pt idx="411">
                  <c:v>1.625</c:v>
                </c:pt>
                <c:pt idx="412">
                  <c:v>1.625</c:v>
                </c:pt>
                <c:pt idx="413">
                  <c:v>1.625</c:v>
                </c:pt>
                <c:pt idx="414">
                  <c:v>1.625</c:v>
                </c:pt>
                <c:pt idx="415">
                  <c:v>1.625</c:v>
                </c:pt>
                <c:pt idx="416">
                  <c:v>1.625</c:v>
                </c:pt>
                <c:pt idx="417">
                  <c:v>1.625</c:v>
                </c:pt>
                <c:pt idx="418">
                  <c:v>1.625</c:v>
                </c:pt>
                <c:pt idx="419">
                  <c:v>1.625</c:v>
                </c:pt>
                <c:pt idx="420">
                  <c:v>1.625</c:v>
                </c:pt>
                <c:pt idx="421">
                  <c:v>1.625</c:v>
                </c:pt>
                <c:pt idx="422">
                  <c:v>1.625</c:v>
                </c:pt>
                <c:pt idx="423">
                  <c:v>1.625</c:v>
                </c:pt>
                <c:pt idx="424">
                  <c:v>1.625</c:v>
                </c:pt>
                <c:pt idx="425">
                  <c:v>1.625</c:v>
                </c:pt>
                <c:pt idx="426">
                  <c:v>1.625</c:v>
                </c:pt>
                <c:pt idx="427">
                  <c:v>1.625</c:v>
                </c:pt>
                <c:pt idx="428">
                  <c:v>1.625</c:v>
                </c:pt>
                <c:pt idx="429">
                  <c:v>1.625</c:v>
                </c:pt>
                <c:pt idx="430">
                  <c:v>1.625</c:v>
                </c:pt>
                <c:pt idx="431">
                  <c:v>1.625</c:v>
                </c:pt>
                <c:pt idx="432">
                  <c:v>1.625</c:v>
                </c:pt>
                <c:pt idx="433">
                  <c:v>1.625</c:v>
                </c:pt>
                <c:pt idx="434">
                  <c:v>1.625</c:v>
                </c:pt>
                <c:pt idx="435">
                  <c:v>1.625</c:v>
                </c:pt>
                <c:pt idx="436">
                  <c:v>1.625</c:v>
                </c:pt>
                <c:pt idx="437">
                  <c:v>1.625</c:v>
                </c:pt>
                <c:pt idx="438">
                  <c:v>1.625</c:v>
                </c:pt>
                <c:pt idx="439">
                  <c:v>1.625</c:v>
                </c:pt>
                <c:pt idx="440">
                  <c:v>1.625</c:v>
                </c:pt>
                <c:pt idx="441">
                  <c:v>1.625</c:v>
                </c:pt>
                <c:pt idx="442">
                  <c:v>1.625</c:v>
                </c:pt>
                <c:pt idx="443">
                  <c:v>1.625</c:v>
                </c:pt>
                <c:pt idx="444">
                  <c:v>1.625</c:v>
                </c:pt>
                <c:pt idx="445">
                  <c:v>1.625</c:v>
                </c:pt>
                <c:pt idx="446">
                  <c:v>1.625</c:v>
                </c:pt>
                <c:pt idx="447">
                  <c:v>1.625</c:v>
                </c:pt>
                <c:pt idx="448">
                  <c:v>1.625</c:v>
                </c:pt>
                <c:pt idx="449">
                  <c:v>1.625</c:v>
                </c:pt>
                <c:pt idx="450">
                  <c:v>1.625</c:v>
                </c:pt>
                <c:pt idx="451">
                  <c:v>1.625</c:v>
                </c:pt>
                <c:pt idx="452">
                  <c:v>1.625</c:v>
                </c:pt>
                <c:pt idx="453">
                  <c:v>1.625</c:v>
                </c:pt>
                <c:pt idx="454">
                  <c:v>1.625</c:v>
                </c:pt>
                <c:pt idx="455">
                  <c:v>1.625</c:v>
                </c:pt>
                <c:pt idx="456">
                  <c:v>1.625</c:v>
                </c:pt>
                <c:pt idx="457">
                  <c:v>1.625</c:v>
                </c:pt>
                <c:pt idx="458">
                  <c:v>1.625</c:v>
                </c:pt>
                <c:pt idx="459">
                  <c:v>1.625</c:v>
                </c:pt>
                <c:pt idx="460">
                  <c:v>1.625</c:v>
                </c:pt>
                <c:pt idx="461">
                  <c:v>1.625</c:v>
                </c:pt>
                <c:pt idx="462">
                  <c:v>1.625</c:v>
                </c:pt>
                <c:pt idx="463">
                  <c:v>1.625</c:v>
                </c:pt>
                <c:pt idx="464">
                  <c:v>1.625</c:v>
                </c:pt>
                <c:pt idx="465">
                  <c:v>1.625</c:v>
                </c:pt>
                <c:pt idx="466">
                  <c:v>1.625</c:v>
                </c:pt>
                <c:pt idx="467">
                  <c:v>1.625</c:v>
                </c:pt>
                <c:pt idx="468">
                  <c:v>1.125</c:v>
                </c:pt>
                <c:pt idx="469">
                  <c:v>1.125</c:v>
                </c:pt>
                <c:pt idx="470">
                  <c:v>1.125</c:v>
                </c:pt>
                <c:pt idx="471">
                  <c:v>1.125</c:v>
                </c:pt>
                <c:pt idx="472">
                  <c:v>1.125</c:v>
                </c:pt>
                <c:pt idx="473">
                  <c:v>1.125</c:v>
                </c:pt>
                <c:pt idx="474">
                  <c:v>1.125</c:v>
                </c:pt>
                <c:pt idx="475">
                  <c:v>1.125</c:v>
                </c:pt>
                <c:pt idx="476">
                  <c:v>1.125</c:v>
                </c:pt>
                <c:pt idx="477">
                  <c:v>0.125</c:v>
                </c:pt>
                <c:pt idx="478">
                  <c:v>0.125</c:v>
                </c:pt>
                <c:pt idx="479">
                  <c:v>0.125</c:v>
                </c:pt>
                <c:pt idx="480">
                  <c:v>0.125</c:v>
                </c:pt>
                <c:pt idx="481">
                  <c:v>0.125</c:v>
                </c:pt>
                <c:pt idx="482">
                  <c:v>0.125</c:v>
                </c:pt>
                <c:pt idx="483">
                  <c:v>0.125</c:v>
                </c:pt>
                <c:pt idx="484">
                  <c:v>0.125</c:v>
                </c:pt>
                <c:pt idx="485">
                  <c:v>0.125</c:v>
                </c:pt>
                <c:pt idx="486">
                  <c:v>0.125</c:v>
                </c:pt>
                <c:pt idx="487">
                  <c:v>0.125</c:v>
                </c:pt>
                <c:pt idx="488">
                  <c:v>0.125</c:v>
                </c:pt>
                <c:pt idx="489">
                  <c:v>0.125</c:v>
                </c:pt>
                <c:pt idx="490">
                  <c:v>0.125</c:v>
                </c:pt>
                <c:pt idx="491">
                  <c:v>0.125</c:v>
                </c:pt>
                <c:pt idx="492">
                  <c:v>0.125</c:v>
                </c:pt>
                <c:pt idx="493">
                  <c:v>0.125</c:v>
                </c:pt>
                <c:pt idx="494">
                  <c:v>0.125</c:v>
                </c:pt>
                <c:pt idx="495">
                  <c:v>0.125</c:v>
                </c:pt>
                <c:pt idx="496">
                  <c:v>0.125</c:v>
                </c:pt>
                <c:pt idx="497">
                  <c:v>0.125</c:v>
                </c:pt>
                <c:pt idx="498">
                  <c:v>0.125</c:v>
                </c:pt>
                <c:pt idx="499">
                  <c:v>0.125</c:v>
                </c:pt>
                <c:pt idx="500">
                  <c:v>0.125</c:v>
                </c:pt>
                <c:pt idx="501">
                  <c:v>0.125</c:v>
                </c:pt>
                <c:pt idx="502">
                  <c:v>0.125</c:v>
                </c:pt>
                <c:pt idx="503">
                  <c:v>0.125</c:v>
                </c:pt>
                <c:pt idx="504">
                  <c:v>0.125</c:v>
                </c:pt>
                <c:pt idx="505">
                  <c:v>0.125</c:v>
                </c:pt>
                <c:pt idx="506">
                  <c:v>0.125</c:v>
                </c:pt>
                <c:pt idx="507">
                  <c:v>0.125</c:v>
                </c:pt>
                <c:pt idx="508">
                  <c:v>0.125</c:v>
                </c:pt>
                <c:pt idx="509">
                  <c:v>0.125</c:v>
                </c:pt>
                <c:pt idx="510">
                  <c:v>0.125</c:v>
                </c:pt>
                <c:pt idx="511">
                  <c:v>0.125</c:v>
                </c:pt>
                <c:pt idx="512">
                  <c:v>0.125</c:v>
                </c:pt>
                <c:pt idx="513">
                  <c:v>0.125</c:v>
                </c:pt>
                <c:pt idx="514">
                  <c:v>0.125</c:v>
                </c:pt>
                <c:pt idx="515">
                  <c:v>0.125</c:v>
                </c:pt>
                <c:pt idx="516">
                  <c:v>0.125</c:v>
                </c:pt>
                <c:pt idx="517">
                  <c:v>0.125</c:v>
                </c:pt>
                <c:pt idx="518">
                  <c:v>0.125</c:v>
                </c:pt>
                <c:pt idx="519">
                  <c:v>0.125</c:v>
                </c:pt>
                <c:pt idx="520">
                  <c:v>0.125</c:v>
                </c:pt>
                <c:pt idx="521">
                  <c:v>0.125</c:v>
                </c:pt>
                <c:pt idx="522">
                  <c:v>0.125</c:v>
                </c:pt>
                <c:pt idx="523">
                  <c:v>0.125</c:v>
                </c:pt>
                <c:pt idx="524">
                  <c:v>0.125</c:v>
                </c:pt>
                <c:pt idx="525">
                  <c:v>0.125</c:v>
                </c:pt>
                <c:pt idx="526">
                  <c:v>0.125</c:v>
                </c:pt>
                <c:pt idx="527">
                  <c:v>0.125</c:v>
                </c:pt>
                <c:pt idx="528">
                  <c:v>0.125</c:v>
                </c:pt>
                <c:pt idx="529">
                  <c:v>0.125</c:v>
                </c:pt>
                <c:pt idx="530">
                  <c:v>0.125</c:v>
                </c:pt>
                <c:pt idx="531">
                  <c:v>0.125</c:v>
                </c:pt>
                <c:pt idx="532">
                  <c:v>0.125</c:v>
                </c:pt>
                <c:pt idx="533">
                  <c:v>0.125</c:v>
                </c:pt>
                <c:pt idx="534">
                  <c:v>0.125</c:v>
                </c:pt>
                <c:pt idx="535">
                  <c:v>0.125</c:v>
                </c:pt>
                <c:pt idx="536">
                  <c:v>0.125</c:v>
                </c:pt>
                <c:pt idx="537">
                  <c:v>0.125</c:v>
                </c:pt>
                <c:pt idx="538">
                  <c:v>0.125</c:v>
                </c:pt>
                <c:pt idx="539">
                  <c:v>0.125</c:v>
                </c:pt>
                <c:pt idx="540">
                  <c:v>0.125</c:v>
                </c:pt>
                <c:pt idx="541">
                  <c:v>0.125</c:v>
                </c:pt>
                <c:pt idx="542">
                  <c:v>0.125</c:v>
                </c:pt>
                <c:pt idx="543">
                  <c:v>0.125</c:v>
                </c:pt>
                <c:pt idx="544">
                  <c:v>0.125</c:v>
                </c:pt>
                <c:pt idx="545">
                  <c:v>0.125</c:v>
                </c:pt>
                <c:pt idx="546">
                  <c:v>0.125</c:v>
                </c:pt>
                <c:pt idx="547">
                  <c:v>0.125</c:v>
                </c:pt>
                <c:pt idx="548">
                  <c:v>0.125</c:v>
                </c:pt>
                <c:pt idx="549">
                  <c:v>0.125</c:v>
                </c:pt>
                <c:pt idx="550">
                  <c:v>0.125</c:v>
                </c:pt>
                <c:pt idx="551">
                  <c:v>0.125</c:v>
                </c:pt>
                <c:pt idx="552">
                  <c:v>0.125</c:v>
                </c:pt>
                <c:pt idx="553">
                  <c:v>0.125</c:v>
                </c:pt>
                <c:pt idx="554">
                  <c:v>0.125</c:v>
                </c:pt>
                <c:pt idx="555">
                  <c:v>0.125</c:v>
                </c:pt>
                <c:pt idx="556">
                  <c:v>0.125</c:v>
                </c:pt>
                <c:pt idx="557">
                  <c:v>0.125</c:v>
                </c:pt>
                <c:pt idx="558">
                  <c:v>0.125</c:v>
                </c:pt>
                <c:pt idx="559">
                  <c:v>0.125</c:v>
                </c:pt>
                <c:pt idx="560">
                  <c:v>0.125</c:v>
                </c:pt>
                <c:pt idx="561">
                  <c:v>0.125</c:v>
                </c:pt>
                <c:pt idx="562">
                  <c:v>0.125</c:v>
                </c:pt>
                <c:pt idx="563">
                  <c:v>0.125</c:v>
                </c:pt>
                <c:pt idx="564">
                  <c:v>0.125</c:v>
                </c:pt>
                <c:pt idx="565">
                  <c:v>0.125</c:v>
                </c:pt>
                <c:pt idx="566">
                  <c:v>0.125</c:v>
                </c:pt>
                <c:pt idx="567">
                  <c:v>0.125</c:v>
                </c:pt>
                <c:pt idx="568">
                  <c:v>0.125</c:v>
                </c:pt>
                <c:pt idx="569">
                  <c:v>0.125</c:v>
                </c:pt>
                <c:pt idx="570">
                  <c:v>0.125</c:v>
                </c:pt>
                <c:pt idx="571">
                  <c:v>0.125</c:v>
                </c:pt>
                <c:pt idx="572">
                  <c:v>0.125</c:v>
                </c:pt>
                <c:pt idx="573">
                  <c:v>0.125</c:v>
                </c:pt>
                <c:pt idx="574">
                  <c:v>0.125</c:v>
                </c:pt>
                <c:pt idx="575">
                  <c:v>0.125</c:v>
                </c:pt>
                <c:pt idx="576">
                  <c:v>0.125</c:v>
                </c:pt>
                <c:pt idx="577">
                  <c:v>0.125</c:v>
                </c:pt>
                <c:pt idx="578">
                  <c:v>0.125</c:v>
                </c:pt>
                <c:pt idx="579">
                  <c:v>0.125</c:v>
                </c:pt>
                <c:pt idx="580">
                  <c:v>0.125</c:v>
                </c:pt>
                <c:pt idx="581">
                  <c:v>0.125</c:v>
                </c:pt>
                <c:pt idx="582">
                  <c:v>0.125</c:v>
                </c:pt>
                <c:pt idx="583">
                  <c:v>0.125</c:v>
                </c:pt>
                <c:pt idx="584">
                  <c:v>0.125</c:v>
                </c:pt>
                <c:pt idx="585">
                  <c:v>0.125</c:v>
                </c:pt>
                <c:pt idx="586">
                  <c:v>0.125</c:v>
                </c:pt>
                <c:pt idx="587">
                  <c:v>0.125</c:v>
                </c:pt>
                <c:pt idx="588">
                  <c:v>0.125</c:v>
                </c:pt>
                <c:pt idx="589">
                  <c:v>0.125</c:v>
                </c:pt>
                <c:pt idx="590">
                  <c:v>0.125</c:v>
                </c:pt>
                <c:pt idx="591">
                  <c:v>0.125</c:v>
                </c:pt>
                <c:pt idx="592">
                  <c:v>0.125</c:v>
                </c:pt>
                <c:pt idx="593">
                  <c:v>0.125</c:v>
                </c:pt>
                <c:pt idx="594">
                  <c:v>0.125</c:v>
                </c:pt>
                <c:pt idx="595">
                  <c:v>0.125</c:v>
                </c:pt>
                <c:pt idx="596">
                  <c:v>0.125</c:v>
                </c:pt>
                <c:pt idx="597">
                  <c:v>0.125</c:v>
                </c:pt>
                <c:pt idx="598">
                  <c:v>0.125</c:v>
                </c:pt>
                <c:pt idx="599">
                  <c:v>0.125</c:v>
                </c:pt>
                <c:pt idx="600">
                  <c:v>0.125</c:v>
                </c:pt>
                <c:pt idx="601">
                  <c:v>0.125</c:v>
                </c:pt>
                <c:pt idx="602">
                  <c:v>0.125</c:v>
                </c:pt>
                <c:pt idx="603">
                  <c:v>0.125</c:v>
                </c:pt>
                <c:pt idx="604">
                  <c:v>0.125</c:v>
                </c:pt>
                <c:pt idx="605">
                  <c:v>0.125</c:v>
                </c:pt>
                <c:pt idx="606">
                  <c:v>0.125</c:v>
                </c:pt>
                <c:pt idx="607">
                  <c:v>0.125</c:v>
                </c:pt>
                <c:pt idx="608">
                  <c:v>0.125</c:v>
                </c:pt>
                <c:pt idx="609">
                  <c:v>0.125</c:v>
                </c:pt>
                <c:pt idx="610">
                  <c:v>0.125</c:v>
                </c:pt>
                <c:pt idx="611">
                  <c:v>0.125</c:v>
                </c:pt>
                <c:pt idx="612">
                  <c:v>0.125</c:v>
                </c:pt>
                <c:pt idx="613">
                  <c:v>0.125</c:v>
                </c:pt>
                <c:pt idx="614">
                  <c:v>0.125</c:v>
                </c:pt>
                <c:pt idx="615">
                  <c:v>0.125</c:v>
                </c:pt>
                <c:pt idx="616">
                  <c:v>0.125</c:v>
                </c:pt>
                <c:pt idx="617">
                  <c:v>0.125</c:v>
                </c:pt>
                <c:pt idx="618">
                  <c:v>0.125</c:v>
                </c:pt>
                <c:pt idx="619">
                  <c:v>0.125</c:v>
                </c:pt>
                <c:pt idx="620">
                  <c:v>0.125</c:v>
                </c:pt>
                <c:pt idx="621">
                  <c:v>0.125</c:v>
                </c:pt>
                <c:pt idx="622">
                  <c:v>0.125</c:v>
                </c:pt>
                <c:pt idx="623">
                  <c:v>0.125</c:v>
                </c:pt>
                <c:pt idx="624">
                  <c:v>0.125</c:v>
                </c:pt>
                <c:pt idx="625">
                  <c:v>0.125</c:v>
                </c:pt>
                <c:pt idx="626">
                  <c:v>0.125</c:v>
                </c:pt>
                <c:pt idx="627">
                  <c:v>0.125</c:v>
                </c:pt>
                <c:pt idx="628">
                  <c:v>0.125</c:v>
                </c:pt>
                <c:pt idx="629">
                  <c:v>0.125</c:v>
                </c:pt>
                <c:pt idx="630">
                  <c:v>0.125</c:v>
                </c:pt>
                <c:pt idx="631">
                  <c:v>0.125</c:v>
                </c:pt>
                <c:pt idx="632">
                  <c:v>0.125</c:v>
                </c:pt>
                <c:pt idx="633">
                  <c:v>0.125</c:v>
                </c:pt>
                <c:pt idx="634">
                  <c:v>0.125</c:v>
                </c:pt>
                <c:pt idx="635">
                  <c:v>0.125</c:v>
                </c:pt>
                <c:pt idx="636">
                  <c:v>0.125</c:v>
                </c:pt>
                <c:pt idx="637">
                  <c:v>0.125</c:v>
                </c:pt>
                <c:pt idx="638">
                  <c:v>0.125</c:v>
                </c:pt>
                <c:pt idx="639">
                  <c:v>0.125</c:v>
                </c:pt>
                <c:pt idx="640">
                  <c:v>0.125</c:v>
                </c:pt>
                <c:pt idx="641">
                  <c:v>0.125</c:v>
                </c:pt>
                <c:pt idx="642">
                  <c:v>0.125</c:v>
                </c:pt>
                <c:pt idx="643">
                  <c:v>0.125</c:v>
                </c:pt>
                <c:pt idx="644">
                  <c:v>0.125</c:v>
                </c:pt>
                <c:pt idx="645">
                  <c:v>0.125</c:v>
                </c:pt>
                <c:pt idx="646">
                  <c:v>0.125</c:v>
                </c:pt>
                <c:pt idx="647">
                  <c:v>0.125</c:v>
                </c:pt>
                <c:pt idx="648">
                  <c:v>0.125</c:v>
                </c:pt>
                <c:pt idx="649">
                  <c:v>0.125</c:v>
                </c:pt>
                <c:pt idx="650">
                  <c:v>0.125</c:v>
                </c:pt>
                <c:pt idx="651">
                  <c:v>0.125</c:v>
                </c:pt>
                <c:pt idx="652">
                  <c:v>0.125</c:v>
                </c:pt>
                <c:pt idx="653">
                  <c:v>0.125</c:v>
                </c:pt>
                <c:pt idx="654">
                  <c:v>0.125</c:v>
                </c:pt>
                <c:pt idx="655">
                  <c:v>0.125</c:v>
                </c:pt>
                <c:pt idx="656">
                  <c:v>0.125</c:v>
                </c:pt>
                <c:pt idx="657">
                  <c:v>0.125</c:v>
                </c:pt>
                <c:pt idx="658">
                  <c:v>0.125</c:v>
                </c:pt>
                <c:pt idx="659">
                  <c:v>0.125</c:v>
                </c:pt>
                <c:pt idx="660">
                  <c:v>0.125</c:v>
                </c:pt>
                <c:pt idx="661">
                  <c:v>0.125</c:v>
                </c:pt>
                <c:pt idx="662">
                  <c:v>0.125</c:v>
                </c:pt>
                <c:pt idx="663">
                  <c:v>0.125</c:v>
                </c:pt>
                <c:pt idx="664">
                  <c:v>0.125</c:v>
                </c:pt>
                <c:pt idx="665">
                  <c:v>0.125</c:v>
                </c:pt>
                <c:pt idx="666">
                  <c:v>0.125</c:v>
                </c:pt>
                <c:pt idx="667">
                  <c:v>0.125</c:v>
                </c:pt>
                <c:pt idx="668">
                  <c:v>0.125</c:v>
                </c:pt>
                <c:pt idx="669">
                  <c:v>0.125</c:v>
                </c:pt>
                <c:pt idx="670">
                  <c:v>0.125</c:v>
                </c:pt>
                <c:pt idx="671">
                  <c:v>0.125</c:v>
                </c:pt>
                <c:pt idx="672">
                  <c:v>0.125</c:v>
                </c:pt>
                <c:pt idx="673">
                  <c:v>0.125</c:v>
                </c:pt>
                <c:pt idx="674">
                  <c:v>0.125</c:v>
                </c:pt>
                <c:pt idx="675">
                  <c:v>0.125</c:v>
                </c:pt>
                <c:pt idx="676">
                  <c:v>0.125</c:v>
                </c:pt>
                <c:pt idx="677">
                  <c:v>0.125</c:v>
                </c:pt>
                <c:pt idx="678">
                  <c:v>0.125</c:v>
                </c:pt>
                <c:pt idx="679">
                  <c:v>0.125</c:v>
                </c:pt>
                <c:pt idx="680">
                  <c:v>0.125</c:v>
                </c:pt>
                <c:pt idx="681">
                  <c:v>0.125</c:v>
                </c:pt>
                <c:pt idx="682">
                  <c:v>0.125</c:v>
                </c:pt>
                <c:pt idx="683">
                  <c:v>0.125</c:v>
                </c:pt>
                <c:pt idx="684">
                  <c:v>0.125</c:v>
                </c:pt>
                <c:pt idx="685">
                  <c:v>0.125</c:v>
                </c:pt>
                <c:pt idx="686">
                  <c:v>0.125</c:v>
                </c:pt>
                <c:pt idx="687">
                  <c:v>0.125</c:v>
                </c:pt>
                <c:pt idx="688">
                  <c:v>0.125</c:v>
                </c:pt>
                <c:pt idx="689">
                  <c:v>0.125</c:v>
                </c:pt>
                <c:pt idx="690">
                  <c:v>0.125</c:v>
                </c:pt>
                <c:pt idx="691">
                  <c:v>0.125</c:v>
                </c:pt>
                <c:pt idx="692">
                  <c:v>0.125</c:v>
                </c:pt>
                <c:pt idx="693">
                  <c:v>0.125</c:v>
                </c:pt>
                <c:pt idx="694">
                  <c:v>0.125</c:v>
                </c:pt>
                <c:pt idx="695">
                  <c:v>0.125</c:v>
                </c:pt>
                <c:pt idx="696">
                  <c:v>0.125</c:v>
                </c:pt>
                <c:pt idx="697">
                  <c:v>0.125</c:v>
                </c:pt>
                <c:pt idx="698">
                  <c:v>0.125</c:v>
                </c:pt>
                <c:pt idx="699">
                  <c:v>0.125</c:v>
                </c:pt>
                <c:pt idx="700">
                  <c:v>0.125</c:v>
                </c:pt>
                <c:pt idx="701">
                  <c:v>0.125</c:v>
                </c:pt>
                <c:pt idx="702">
                  <c:v>0.125</c:v>
                </c:pt>
                <c:pt idx="703">
                  <c:v>0.125</c:v>
                </c:pt>
                <c:pt idx="704">
                  <c:v>0.125</c:v>
                </c:pt>
                <c:pt idx="705">
                  <c:v>0.125</c:v>
                </c:pt>
                <c:pt idx="706">
                  <c:v>0.125</c:v>
                </c:pt>
                <c:pt idx="707">
                  <c:v>0.125</c:v>
                </c:pt>
                <c:pt idx="708">
                  <c:v>0.125</c:v>
                </c:pt>
                <c:pt idx="709">
                  <c:v>0.125</c:v>
                </c:pt>
                <c:pt idx="710">
                  <c:v>0.125</c:v>
                </c:pt>
                <c:pt idx="711">
                  <c:v>0.125</c:v>
                </c:pt>
                <c:pt idx="712">
                  <c:v>0.125</c:v>
                </c:pt>
                <c:pt idx="713">
                  <c:v>0.125</c:v>
                </c:pt>
                <c:pt idx="714">
                  <c:v>0.125</c:v>
                </c:pt>
                <c:pt idx="715">
                  <c:v>0.125</c:v>
                </c:pt>
                <c:pt idx="716">
                  <c:v>0.125</c:v>
                </c:pt>
                <c:pt idx="717">
                  <c:v>0.125</c:v>
                </c:pt>
                <c:pt idx="718">
                  <c:v>0.125</c:v>
                </c:pt>
                <c:pt idx="719">
                  <c:v>0.125</c:v>
                </c:pt>
                <c:pt idx="720">
                  <c:v>0.125</c:v>
                </c:pt>
                <c:pt idx="721">
                  <c:v>0.125</c:v>
                </c:pt>
                <c:pt idx="722">
                  <c:v>0.125</c:v>
                </c:pt>
                <c:pt idx="723">
                  <c:v>0.125</c:v>
                </c:pt>
                <c:pt idx="724">
                  <c:v>0.125</c:v>
                </c:pt>
                <c:pt idx="725">
                  <c:v>0.125</c:v>
                </c:pt>
                <c:pt idx="726">
                  <c:v>0.125</c:v>
                </c:pt>
                <c:pt idx="727">
                  <c:v>0.125</c:v>
                </c:pt>
                <c:pt idx="728">
                  <c:v>0.125</c:v>
                </c:pt>
                <c:pt idx="729">
                  <c:v>0.125</c:v>
                </c:pt>
                <c:pt idx="730">
                  <c:v>0.125</c:v>
                </c:pt>
                <c:pt idx="731">
                  <c:v>0.125</c:v>
                </c:pt>
                <c:pt idx="732">
                  <c:v>0.125</c:v>
                </c:pt>
                <c:pt idx="733">
                  <c:v>0.125</c:v>
                </c:pt>
                <c:pt idx="734">
                  <c:v>0.125</c:v>
                </c:pt>
                <c:pt idx="735">
                  <c:v>0.125</c:v>
                </c:pt>
                <c:pt idx="736">
                  <c:v>0.125</c:v>
                </c:pt>
                <c:pt idx="737">
                  <c:v>0.125</c:v>
                </c:pt>
                <c:pt idx="738">
                  <c:v>0.125</c:v>
                </c:pt>
                <c:pt idx="739">
                  <c:v>0.125</c:v>
                </c:pt>
                <c:pt idx="740">
                  <c:v>0.125</c:v>
                </c:pt>
                <c:pt idx="741">
                  <c:v>0.125</c:v>
                </c:pt>
                <c:pt idx="742">
                  <c:v>0.125</c:v>
                </c:pt>
                <c:pt idx="743">
                  <c:v>0.125</c:v>
                </c:pt>
                <c:pt idx="744">
                  <c:v>0.125</c:v>
                </c:pt>
                <c:pt idx="745">
                  <c:v>0.125</c:v>
                </c:pt>
                <c:pt idx="746">
                  <c:v>0.125</c:v>
                </c:pt>
                <c:pt idx="747">
                  <c:v>0.125</c:v>
                </c:pt>
                <c:pt idx="748">
                  <c:v>0.125</c:v>
                </c:pt>
                <c:pt idx="749">
                  <c:v>0.125</c:v>
                </c:pt>
                <c:pt idx="750">
                  <c:v>0.125</c:v>
                </c:pt>
                <c:pt idx="751">
                  <c:v>0.125</c:v>
                </c:pt>
                <c:pt idx="752">
                  <c:v>0.125</c:v>
                </c:pt>
                <c:pt idx="753">
                  <c:v>0.125</c:v>
                </c:pt>
                <c:pt idx="754">
                  <c:v>0.125</c:v>
                </c:pt>
                <c:pt idx="755">
                  <c:v>0.125</c:v>
                </c:pt>
                <c:pt idx="756">
                  <c:v>0.125</c:v>
                </c:pt>
                <c:pt idx="757">
                  <c:v>0.125</c:v>
                </c:pt>
                <c:pt idx="758">
                  <c:v>0.125</c:v>
                </c:pt>
                <c:pt idx="759">
                  <c:v>0.125</c:v>
                </c:pt>
                <c:pt idx="760">
                  <c:v>0.125</c:v>
                </c:pt>
                <c:pt idx="761">
                  <c:v>0.125</c:v>
                </c:pt>
                <c:pt idx="762">
                  <c:v>0.125</c:v>
                </c:pt>
                <c:pt idx="763">
                  <c:v>0.125</c:v>
                </c:pt>
                <c:pt idx="764">
                  <c:v>0.125</c:v>
                </c:pt>
                <c:pt idx="765">
                  <c:v>0.125</c:v>
                </c:pt>
                <c:pt idx="766">
                  <c:v>0.125</c:v>
                </c:pt>
                <c:pt idx="767">
                  <c:v>0.125</c:v>
                </c:pt>
                <c:pt idx="768">
                  <c:v>0.125</c:v>
                </c:pt>
                <c:pt idx="769">
                  <c:v>0.125</c:v>
                </c:pt>
                <c:pt idx="770">
                  <c:v>0.125</c:v>
                </c:pt>
                <c:pt idx="771">
                  <c:v>0.125</c:v>
                </c:pt>
                <c:pt idx="772">
                  <c:v>0.125</c:v>
                </c:pt>
                <c:pt idx="773">
                  <c:v>0.125</c:v>
                </c:pt>
                <c:pt idx="774">
                  <c:v>0.125</c:v>
                </c:pt>
                <c:pt idx="775">
                  <c:v>0.125</c:v>
                </c:pt>
                <c:pt idx="776">
                  <c:v>0.125</c:v>
                </c:pt>
                <c:pt idx="777">
                  <c:v>0.125</c:v>
                </c:pt>
                <c:pt idx="778">
                  <c:v>0.125</c:v>
                </c:pt>
                <c:pt idx="779">
                  <c:v>0.125</c:v>
                </c:pt>
                <c:pt idx="780">
                  <c:v>0.125</c:v>
                </c:pt>
                <c:pt idx="781">
                  <c:v>0.125</c:v>
                </c:pt>
                <c:pt idx="782">
                  <c:v>0.125</c:v>
                </c:pt>
                <c:pt idx="783">
                  <c:v>0.125</c:v>
                </c:pt>
                <c:pt idx="784">
                  <c:v>0.125</c:v>
                </c:pt>
                <c:pt idx="785">
                  <c:v>0.125</c:v>
                </c:pt>
                <c:pt idx="786">
                  <c:v>0.125</c:v>
                </c:pt>
                <c:pt idx="787">
                  <c:v>0.125</c:v>
                </c:pt>
                <c:pt idx="788">
                  <c:v>0.125</c:v>
                </c:pt>
                <c:pt idx="789">
                  <c:v>0.125</c:v>
                </c:pt>
                <c:pt idx="790">
                  <c:v>0.125</c:v>
                </c:pt>
                <c:pt idx="791">
                  <c:v>0.125</c:v>
                </c:pt>
                <c:pt idx="792">
                  <c:v>0.125</c:v>
                </c:pt>
                <c:pt idx="793">
                  <c:v>0.125</c:v>
                </c:pt>
                <c:pt idx="794">
                  <c:v>0.125</c:v>
                </c:pt>
                <c:pt idx="795">
                  <c:v>0.125</c:v>
                </c:pt>
                <c:pt idx="796">
                  <c:v>0.125</c:v>
                </c:pt>
                <c:pt idx="797">
                  <c:v>0.125</c:v>
                </c:pt>
                <c:pt idx="798">
                  <c:v>0.125</c:v>
                </c:pt>
                <c:pt idx="799">
                  <c:v>0.125</c:v>
                </c:pt>
                <c:pt idx="800">
                  <c:v>0.125</c:v>
                </c:pt>
                <c:pt idx="801">
                  <c:v>0.125</c:v>
                </c:pt>
                <c:pt idx="802">
                  <c:v>0.125</c:v>
                </c:pt>
                <c:pt idx="803">
                  <c:v>0.125</c:v>
                </c:pt>
                <c:pt idx="804">
                  <c:v>0.125</c:v>
                </c:pt>
                <c:pt idx="805">
                  <c:v>0.125</c:v>
                </c:pt>
                <c:pt idx="806">
                  <c:v>0.125</c:v>
                </c:pt>
                <c:pt idx="807">
                  <c:v>0.125</c:v>
                </c:pt>
                <c:pt idx="808">
                  <c:v>0.125</c:v>
                </c:pt>
                <c:pt idx="809">
                  <c:v>0.125</c:v>
                </c:pt>
                <c:pt idx="810">
                  <c:v>0.125</c:v>
                </c:pt>
                <c:pt idx="811">
                  <c:v>0.125</c:v>
                </c:pt>
                <c:pt idx="812">
                  <c:v>0.125</c:v>
                </c:pt>
                <c:pt idx="813">
                  <c:v>0.125</c:v>
                </c:pt>
                <c:pt idx="814">
                  <c:v>0.125</c:v>
                </c:pt>
                <c:pt idx="815">
                  <c:v>0.125</c:v>
                </c:pt>
                <c:pt idx="816">
                  <c:v>0.125</c:v>
                </c:pt>
                <c:pt idx="817">
                  <c:v>0.125</c:v>
                </c:pt>
                <c:pt idx="818">
                  <c:v>0.125</c:v>
                </c:pt>
                <c:pt idx="819">
                  <c:v>0.125</c:v>
                </c:pt>
                <c:pt idx="820">
                  <c:v>0.125</c:v>
                </c:pt>
                <c:pt idx="821">
                  <c:v>0.125</c:v>
                </c:pt>
                <c:pt idx="822">
                  <c:v>0.125</c:v>
                </c:pt>
                <c:pt idx="823">
                  <c:v>0.125</c:v>
                </c:pt>
                <c:pt idx="824">
                  <c:v>0.125</c:v>
                </c:pt>
                <c:pt idx="825">
                  <c:v>0.125</c:v>
                </c:pt>
                <c:pt idx="826">
                  <c:v>0.125</c:v>
                </c:pt>
                <c:pt idx="827">
                  <c:v>0.125</c:v>
                </c:pt>
                <c:pt idx="828">
                  <c:v>0.125</c:v>
                </c:pt>
                <c:pt idx="829">
                  <c:v>0.125</c:v>
                </c:pt>
                <c:pt idx="830">
                  <c:v>0.125</c:v>
                </c:pt>
                <c:pt idx="831">
                  <c:v>0.125</c:v>
                </c:pt>
                <c:pt idx="832">
                  <c:v>0.125</c:v>
                </c:pt>
                <c:pt idx="833">
                  <c:v>0.125</c:v>
                </c:pt>
                <c:pt idx="834">
                  <c:v>0.125</c:v>
                </c:pt>
                <c:pt idx="835">
                  <c:v>0.125</c:v>
                </c:pt>
                <c:pt idx="836">
                  <c:v>0.125</c:v>
                </c:pt>
                <c:pt idx="837">
                  <c:v>0.125</c:v>
                </c:pt>
                <c:pt idx="838">
                  <c:v>0.125</c:v>
                </c:pt>
                <c:pt idx="839">
                  <c:v>0.125</c:v>
                </c:pt>
                <c:pt idx="840">
                  <c:v>0.125</c:v>
                </c:pt>
                <c:pt idx="841">
                  <c:v>0.125</c:v>
                </c:pt>
                <c:pt idx="842">
                  <c:v>0.125</c:v>
                </c:pt>
                <c:pt idx="843">
                  <c:v>0.125</c:v>
                </c:pt>
                <c:pt idx="844">
                  <c:v>0.125</c:v>
                </c:pt>
                <c:pt idx="845">
                  <c:v>0.125</c:v>
                </c:pt>
                <c:pt idx="846">
                  <c:v>0.125</c:v>
                </c:pt>
                <c:pt idx="847">
                  <c:v>0.125</c:v>
                </c:pt>
                <c:pt idx="848">
                  <c:v>0.125</c:v>
                </c:pt>
                <c:pt idx="849">
                  <c:v>0.125</c:v>
                </c:pt>
                <c:pt idx="850">
                  <c:v>0.125</c:v>
                </c:pt>
                <c:pt idx="851">
                  <c:v>0.125</c:v>
                </c:pt>
                <c:pt idx="852">
                  <c:v>0.125</c:v>
                </c:pt>
                <c:pt idx="853">
                  <c:v>0.125</c:v>
                </c:pt>
                <c:pt idx="854">
                  <c:v>0.125</c:v>
                </c:pt>
                <c:pt idx="855">
                  <c:v>0.125</c:v>
                </c:pt>
                <c:pt idx="856">
                  <c:v>0.125</c:v>
                </c:pt>
                <c:pt idx="857">
                  <c:v>0.125</c:v>
                </c:pt>
                <c:pt idx="858">
                  <c:v>0.125</c:v>
                </c:pt>
                <c:pt idx="859">
                  <c:v>0.125</c:v>
                </c:pt>
                <c:pt idx="860">
                  <c:v>0.125</c:v>
                </c:pt>
                <c:pt idx="861">
                  <c:v>0.125</c:v>
                </c:pt>
                <c:pt idx="862">
                  <c:v>0.125</c:v>
                </c:pt>
                <c:pt idx="863">
                  <c:v>0.125</c:v>
                </c:pt>
                <c:pt idx="864">
                  <c:v>0.125</c:v>
                </c:pt>
                <c:pt idx="865">
                  <c:v>0.125</c:v>
                </c:pt>
                <c:pt idx="866">
                  <c:v>0.125</c:v>
                </c:pt>
                <c:pt idx="867">
                  <c:v>0.125</c:v>
                </c:pt>
                <c:pt idx="868">
                  <c:v>0.125</c:v>
                </c:pt>
                <c:pt idx="869">
                  <c:v>0.125</c:v>
                </c:pt>
                <c:pt idx="870">
                  <c:v>0.125</c:v>
                </c:pt>
                <c:pt idx="871">
                  <c:v>0.125</c:v>
                </c:pt>
                <c:pt idx="872">
                  <c:v>0.125</c:v>
                </c:pt>
                <c:pt idx="873">
                  <c:v>0.125</c:v>
                </c:pt>
                <c:pt idx="874">
                  <c:v>0.125</c:v>
                </c:pt>
                <c:pt idx="875">
                  <c:v>0.125</c:v>
                </c:pt>
                <c:pt idx="876">
                  <c:v>0.125</c:v>
                </c:pt>
                <c:pt idx="877">
                  <c:v>0.125</c:v>
                </c:pt>
                <c:pt idx="878">
                  <c:v>0.125</c:v>
                </c:pt>
                <c:pt idx="879">
                  <c:v>0.125</c:v>
                </c:pt>
                <c:pt idx="880">
                  <c:v>0.125</c:v>
                </c:pt>
                <c:pt idx="881">
                  <c:v>0.125</c:v>
                </c:pt>
                <c:pt idx="882">
                  <c:v>0.125</c:v>
                </c:pt>
                <c:pt idx="883">
                  <c:v>0.125</c:v>
                </c:pt>
                <c:pt idx="884">
                  <c:v>0.125</c:v>
                </c:pt>
                <c:pt idx="885">
                  <c:v>0.125</c:v>
                </c:pt>
                <c:pt idx="886">
                  <c:v>0.125</c:v>
                </c:pt>
                <c:pt idx="887">
                  <c:v>0.125</c:v>
                </c:pt>
                <c:pt idx="888">
                  <c:v>0.125</c:v>
                </c:pt>
                <c:pt idx="889">
                  <c:v>0.125</c:v>
                </c:pt>
                <c:pt idx="890">
                  <c:v>0.125</c:v>
                </c:pt>
                <c:pt idx="891">
                  <c:v>0.125</c:v>
                </c:pt>
                <c:pt idx="892">
                  <c:v>0.125</c:v>
                </c:pt>
                <c:pt idx="893">
                  <c:v>0.125</c:v>
                </c:pt>
                <c:pt idx="894">
                  <c:v>0.125</c:v>
                </c:pt>
                <c:pt idx="895">
                  <c:v>0.125</c:v>
                </c:pt>
                <c:pt idx="896">
                  <c:v>0.125</c:v>
                </c:pt>
                <c:pt idx="897">
                  <c:v>0.125</c:v>
                </c:pt>
                <c:pt idx="898">
                  <c:v>0.125</c:v>
                </c:pt>
                <c:pt idx="899">
                  <c:v>0.125</c:v>
                </c:pt>
                <c:pt idx="900">
                  <c:v>0.125</c:v>
                </c:pt>
                <c:pt idx="901">
                  <c:v>0.125</c:v>
                </c:pt>
                <c:pt idx="902">
                  <c:v>0.125</c:v>
                </c:pt>
                <c:pt idx="903">
                  <c:v>0.125</c:v>
                </c:pt>
                <c:pt idx="904">
                  <c:v>0.125</c:v>
                </c:pt>
                <c:pt idx="905">
                  <c:v>0.125</c:v>
                </c:pt>
                <c:pt idx="906">
                  <c:v>0.125</c:v>
                </c:pt>
                <c:pt idx="907">
                  <c:v>0.125</c:v>
                </c:pt>
                <c:pt idx="908">
                  <c:v>0.125</c:v>
                </c:pt>
                <c:pt idx="909">
                  <c:v>0.125</c:v>
                </c:pt>
                <c:pt idx="910">
                  <c:v>0.125</c:v>
                </c:pt>
                <c:pt idx="911">
                  <c:v>0.125</c:v>
                </c:pt>
                <c:pt idx="912">
                  <c:v>0.125</c:v>
                </c:pt>
                <c:pt idx="913">
                  <c:v>0.125</c:v>
                </c:pt>
                <c:pt idx="914">
                  <c:v>0.125</c:v>
                </c:pt>
                <c:pt idx="915">
                  <c:v>0.125</c:v>
                </c:pt>
                <c:pt idx="916">
                  <c:v>0.125</c:v>
                </c:pt>
                <c:pt idx="917">
                  <c:v>0.125</c:v>
                </c:pt>
                <c:pt idx="918">
                  <c:v>0.125</c:v>
                </c:pt>
                <c:pt idx="919">
                  <c:v>0.125</c:v>
                </c:pt>
                <c:pt idx="920">
                  <c:v>0.125</c:v>
                </c:pt>
                <c:pt idx="921">
                  <c:v>0.125</c:v>
                </c:pt>
                <c:pt idx="922">
                  <c:v>0.125</c:v>
                </c:pt>
                <c:pt idx="923">
                  <c:v>0.125</c:v>
                </c:pt>
                <c:pt idx="924">
                  <c:v>0.125</c:v>
                </c:pt>
                <c:pt idx="925">
                  <c:v>0.125</c:v>
                </c:pt>
                <c:pt idx="926">
                  <c:v>0.125</c:v>
                </c:pt>
                <c:pt idx="927">
                  <c:v>0.125</c:v>
                </c:pt>
                <c:pt idx="928">
                  <c:v>0.125</c:v>
                </c:pt>
                <c:pt idx="929">
                  <c:v>0.125</c:v>
                </c:pt>
                <c:pt idx="930">
                  <c:v>0.125</c:v>
                </c:pt>
                <c:pt idx="931">
                  <c:v>0.125</c:v>
                </c:pt>
                <c:pt idx="932">
                  <c:v>0.125</c:v>
                </c:pt>
                <c:pt idx="933">
                  <c:v>0.125</c:v>
                </c:pt>
                <c:pt idx="934">
                  <c:v>0.125</c:v>
                </c:pt>
                <c:pt idx="935">
                  <c:v>0.125</c:v>
                </c:pt>
                <c:pt idx="936">
                  <c:v>0.125</c:v>
                </c:pt>
                <c:pt idx="937">
                  <c:v>0.125</c:v>
                </c:pt>
                <c:pt idx="938">
                  <c:v>0.125</c:v>
                </c:pt>
                <c:pt idx="939">
                  <c:v>0.125</c:v>
                </c:pt>
                <c:pt idx="940">
                  <c:v>0.125</c:v>
                </c:pt>
                <c:pt idx="941">
                  <c:v>0.125</c:v>
                </c:pt>
                <c:pt idx="942">
                  <c:v>0.125</c:v>
                </c:pt>
                <c:pt idx="943">
                  <c:v>0.125</c:v>
                </c:pt>
                <c:pt idx="944">
                  <c:v>0.125</c:v>
                </c:pt>
                <c:pt idx="945">
                  <c:v>0.125</c:v>
                </c:pt>
                <c:pt idx="946">
                  <c:v>0.125</c:v>
                </c:pt>
                <c:pt idx="947">
                  <c:v>0.125</c:v>
                </c:pt>
                <c:pt idx="948">
                  <c:v>0.125</c:v>
                </c:pt>
                <c:pt idx="949">
                  <c:v>0.125</c:v>
                </c:pt>
                <c:pt idx="950">
                  <c:v>0.125</c:v>
                </c:pt>
                <c:pt idx="951">
                  <c:v>0.125</c:v>
                </c:pt>
                <c:pt idx="952">
                  <c:v>0.125</c:v>
                </c:pt>
                <c:pt idx="953">
                  <c:v>0.125</c:v>
                </c:pt>
                <c:pt idx="954">
                  <c:v>0.125</c:v>
                </c:pt>
                <c:pt idx="955">
                  <c:v>0.125</c:v>
                </c:pt>
                <c:pt idx="956">
                  <c:v>0.125</c:v>
                </c:pt>
                <c:pt idx="957">
                  <c:v>0.125</c:v>
                </c:pt>
                <c:pt idx="958">
                  <c:v>0.125</c:v>
                </c:pt>
                <c:pt idx="959">
                  <c:v>0.125</c:v>
                </c:pt>
                <c:pt idx="960">
                  <c:v>0.125</c:v>
                </c:pt>
                <c:pt idx="961">
                  <c:v>0.125</c:v>
                </c:pt>
                <c:pt idx="962">
                  <c:v>0.125</c:v>
                </c:pt>
                <c:pt idx="963">
                  <c:v>0.125</c:v>
                </c:pt>
                <c:pt idx="964">
                  <c:v>0.125</c:v>
                </c:pt>
                <c:pt idx="965">
                  <c:v>0.125</c:v>
                </c:pt>
                <c:pt idx="966">
                  <c:v>0.125</c:v>
                </c:pt>
                <c:pt idx="967">
                  <c:v>0.125</c:v>
                </c:pt>
                <c:pt idx="968">
                  <c:v>0.125</c:v>
                </c:pt>
                <c:pt idx="969">
                  <c:v>0.125</c:v>
                </c:pt>
                <c:pt idx="970">
                  <c:v>0.125</c:v>
                </c:pt>
                <c:pt idx="971">
                  <c:v>0.125</c:v>
                </c:pt>
                <c:pt idx="972">
                  <c:v>0.125</c:v>
                </c:pt>
                <c:pt idx="973">
                  <c:v>0.125</c:v>
                </c:pt>
                <c:pt idx="974">
                  <c:v>0.125</c:v>
                </c:pt>
                <c:pt idx="975">
                  <c:v>0.125</c:v>
                </c:pt>
                <c:pt idx="976">
                  <c:v>0.125</c:v>
                </c:pt>
                <c:pt idx="977">
                  <c:v>0.125</c:v>
                </c:pt>
                <c:pt idx="978">
                  <c:v>0.125</c:v>
                </c:pt>
                <c:pt idx="979">
                  <c:v>0.125</c:v>
                </c:pt>
                <c:pt idx="980">
                  <c:v>0.125</c:v>
                </c:pt>
                <c:pt idx="981">
                  <c:v>0.125</c:v>
                </c:pt>
                <c:pt idx="982">
                  <c:v>0.125</c:v>
                </c:pt>
                <c:pt idx="983">
                  <c:v>0.125</c:v>
                </c:pt>
                <c:pt idx="984">
                  <c:v>0.125</c:v>
                </c:pt>
                <c:pt idx="985">
                  <c:v>0.125</c:v>
                </c:pt>
                <c:pt idx="986">
                  <c:v>0.125</c:v>
                </c:pt>
                <c:pt idx="987">
                  <c:v>0.125</c:v>
                </c:pt>
                <c:pt idx="988">
                  <c:v>0.125</c:v>
                </c:pt>
                <c:pt idx="989">
                  <c:v>0.375</c:v>
                </c:pt>
                <c:pt idx="990">
                  <c:v>0.375</c:v>
                </c:pt>
                <c:pt idx="991">
                  <c:v>0.375</c:v>
                </c:pt>
                <c:pt idx="992">
                  <c:v>0.375</c:v>
                </c:pt>
                <c:pt idx="993">
                  <c:v>0.375</c:v>
                </c:pt>
                <c:pt idx="994">
                  <c:v>0.375</c:v>
                </c:pt>
                <c:pt idx="995">
                  <c:v>0.375</c:v>
                </c:pt>
                <c:pt idx="996">
                  <c:v>0.375</c:v>
                </c:pt>
                <c:pt idx="997">
                  <c:v>0.375</c:v>
                </c:pt>
                <c:pt idx="998">
                  <c:v>0.375</c:v>
                </c:pt>
                <c:pt idx="999">
                  <c:v>0.375</c:v>
                </c:pt>
                <c:pt idx="1000">
                  <c:v>0.375</c:v>
                </c:pt>
                <c:pt idx="1001">
                  <c:v>0.375</c:v>
                </c:pt>
                <c:pt idx="1002">
                  <c:v>0.375</c:v>
                </c:pt>
                <c:pt idx="1003">
                  <c:v>0.375</c:v>
                </c:pt>
                <c:pt idx="1004">
                  <c:v>0.375</c:v>
                </c:pt>
                <c:pt idx="1005">
                  <c:v>0.375</c:v>
                </c:pt>
                <c:pt idx="1006">
                  <c:v>0.375</c:v>
                </c:pt>
                <c:pt idx="1007">
                  <c:v>0.375</c:v>
                </c:pt>
                <c:pt idx="1008">
                  <c:v>0.375</c:v>
                </c:pt>
                <c:pt idx="1009">
                  <c:v>0.375</c:v>
                </c:pt>
                <c:pt idx="1010">
                  <c:v>0.375</c:v>
                </c:pt>
                <c:pt idx="1011">
                  <c:v>0.375</c:v>
                </c:pt>
                <c:pt idx="1012">
                  <c:v>0.375</c:v>
                </c:pt>
                <c:pt idx="1013">
                  <c:v>0.375</c:v>
                </c:pt>
                <c:pt idx="1014">
                  <c:v>0.375</c:v>
                </c:pt>
                <c:pt idx="1015">
                  <c:v>0.375</c:v>
                </c:pt>
                <c:pt idx="1016">
                  <c:v>0.375</c:v>
                </c:pt>
                <c:pt idx="1017">
                  <c:v>0.375</c:v>
                </c:pt>
                <c:pt idx="1018">
                  <c:v>0.375</c:v>
                </c:pt>
                <c:pt idx="1019">
                  <c:v>0.375</c:v>
                </c:pt>
                <c:pt idx="1020">
                  <c:v>0.375</c:v>
                </c:pt>
                <c:pt idx="1021">
                  <c:v>0.375</c:v>
                </c:pt>
                <c:pt idx="1022">
                  <c:v>0.375</c:v>
                </c:pt>
                <c:pt idx="1023">
                  <c:v>0.375</c:v>
                </c:pt>
                <c:pt idx="1024">
                  <c:v>0.375</c:v>
                </c:pt>
                <c:pt idx="1025">
                  <c:v>0.875</c:v>
                </c:pt>
                <c:pt idx="1026">
                  <c:v>0.875</c:v>
                </c:pt>
                <c:pt idx="1027">
                  <c:v>0.875</c:v>
                </c:pt>
                <c:pt idx="1028">
                  <c:v>0.875</c:v>
                </c:pt>
                <c:pt idx="1029">
                  <c:v>0.875</c:v>
                </c:pt>
                <c:pt idx="1030">
                  <c:v>0.875</c:v>
                </c:pt>
                <c:pt idx="1031">
                  <c:v>0.875</c:v>
                </c:pt>
                <c:pt idx="1032">
                  <c:v>0.875</c:v>
                </c:pt>
                <c:pt idx="1033">
                  <c:v>0.875</c:v>
                </c:pt>
                <c:pt idx="1034">
                  <c:v>0.875</c:v>
                </c:pt>
                <c:pt idx="1035">
                  <c:v>0.875</c:v>
                </c:pt>
                <c:pt idx="1036">
                  <c:v>0.875</c:v>
                </c:pt>
                <c:pt idx="1037">
                  <c:v>0.875</c:v>
                </c:pt>
                <c:pt idx="1038">
                  <c:v>0.875</c:v>
                </c:pt>
                <c:pt idx="1039">
                  <c:v>0.875</c:v>
                </c:pt>
                <c:pt idx="1040">
                  <c:v>0.875</c:v>
                </c:pt>
                <c:pt idx="1041">
                  <c:v>0.875</c:v>
                </c:pt>
                <c:pt idx="1042">
                  <c:v>0.875</c:v>
                </c:pt>
                <c:pt idx="1043">
                  <c:v>0.875</c:v>
                </c:pt>
                <c:pt idx="1044">
                  <c:v>0.875</c:v>
                </c:pt>
                <c:pt idx="1045">
                  <c:v>0.875</c:v>
                </c:pt>
                <c:pt idx="1046">
                  <c:v>0.875</c:v>
                </c:pt>
                <c:pt idx="1047">
                  <c:v>0.875</c:v>
                </c:pt>
                <c:pt idx="1048">
                  <c:v>0.875</c:v>
                </c:pt>
                <c:pt idx="1049">
                  <c:v>0.875</c:v>
                </c:pt>
                <c:pt idx="1050">
                  <c:v>0.875</c:v>
                </c:pt>
                <c:pt idx="1051">
                  <c:v>0.875</c:v>
                </c:pt>
                <c:pt idx="1052">
                  <c:v>0.875</c:v>
                </c:pt>
                <c:pt idx="1053">
                  <c:v>0.875</c:v>
                </c:pt>
                <c:pt idx="1054">
                  <c:v>1.625</c:v>
                </c:pt>
                <c:pt idx="1055">
                  <c:v>1.625</c:v>
                </c:pt>
                <c:pt idx="1056">
                  <c:v>1.625</c:v>
                </c:pt>
                <c:pt idx="1057">
                  <c:v>1.625</c:v>
                </c:pt>
                <c:pt idx="1058">
                  <c:v>1.625</c:v>
                </c:pt>
                <c:pt idx="1059">
                  <c:v>1.625</c:v>
                </c:pt>
                <c:pt idx="1060">
                  <c:v>1.625</c:v>
                </c:pt>
                <c:pt idx="1061">
                  <c:v>1.625</c:v>
                </c:pt>
                <c:pt idx="1062">
                  <c:v>1.625</c:v>
                </c:pt>
                <c:pt idx="1063">
                  <c:v>1.625</c:v>
                </c:pt>
                <c:pt idx="1064">
                  <c:v>1.625</c:v>
                </c:pt>
                <c:pt idx="1065">
                  <c:v>1.625</c:v>
                </c:pt>
                <c:pt idx="1066">
                  <c:v>1.625</c:v>
                </c:pt>
                <c:pt idx="1067">
                  <c:v>1.625</c:v>
                </c:pt>
                <c:pt idx="1068">
                  <c:v>1.625</c:v>
                </c:pt>
                <c:pt idx="1069">
                  <c:v>1.625</c:v>
                </c:pt>
                <c:pt idx="1070">
                  <c:v>1.625</c:v>
                </c:pt>
                <c:pt idx="1071">
                  <c:v>1.625</c:v>
                </c:pt>
                <c:pt idx="1072">
                  <c:v>1.625</c:v>
                </c:pt>
                <c:pt idx="1073">
                  <c:v>1.625</c:v>
                </c:pt>
                <c:pt idx="1074">
                  <c:v>1.625</c:v>
                </c:pt>
                <c:pt idx="1075">
                  <c:v>1.625</c:v>
                </c:pt>
                <c:pt idx="1076">
                  <c:v>1.625</c:v>
                </c:pt>
                <c:pt idx="1077">
                  <c:v>1.625</c:v>
                </c:pt>
                <c:pt idx="1078">
                  <c:v>1.625</c:v>
                </c:pt>
                <c:pt idx="1079">
                  <c:v>1.625</c:v>
                </c:pt>
                <c:pt idx="1080">
                  <c:v>1.625</c:v>
                </c:pt>
                <c:pt idx="1081">
                  <c:v>1.625</c:v>
                </c:pt>
                <c:pt idx="1082">
                  <c:v>2.375</c:v>
                </c:pt>
                <c:pt idx="1083">
                  <c:v>2.375</c:v>
                </c:pt>
                <c:pt idx="1084">
                  <c:v>2.375</c:v>
                </c:pt>
                <c:pt idx="1085">
                  <c:v>2.375</c:v>
                </c:pt>
                <c:pt idx="1086">
                  <c:v>2.375</c:v>
                </c:pt>
                <c:pt idx="1087">
                  <c:v>2.375</c:v>
                </c:pt>
                <c:pt idx="1088">
                  <c:v>2.375</c:v>
                </c:pt>
                <c:pt idx="1089">
                  <c:v>2.375</c:v>
                </c:pt>
                <c:pt idx="1090">
                  <c:v>2.375</c:v>
                </c:pt>
                <c:pt idx="1091">
                  <c:v>2.375</c:v>
                </c:pt>
                <c:pt idx="1092">
                  <c:v>2.375</c:v>
                </c:pt>
                <c:pt idx="1093">
                  <c:v>2.375</c:v>
                </c:pt>
                <c:pt idx="1094">
                  <c:v>2.375</c:v>
                </c:pt>
                <c:pt idx="1095">
                  <c:v>2.375</c:v>
                </c:pt>
                <c:pt idx="1096">
                  <c:v>2.375</c:v>
                </c:pt>
                <c:pt idx="1097">
                  <c:v>2.375</c:v>
                </c:pt>
                <c:pt idx="1098">
                  <c:v>2.375</c:v>
                </c:pt>
                <c:pt idx="1099">
                  <c:v>2.375</c:v>
                </c:pt>
                <c:pt idx="1100">
                  <c:v>2.375</c:v>
                </c:pt>
                <c:pt idx="1101">
                  <c:v>2.375</c:v>
                </c:pt>
                <c:pt idx="1102">
                  <c:v>2.375</c:v>
                </c:pt>
                <c:pt idx="1103">
                  <c:v>2.375</c:v>
                </c:pt>
                <c:pt idx="1104">
                  <c:v>2.375</c:v>
                </c:pt>
                <c:pt idx="1105">
                  <c:v>2.375</c:v>
                </c:pt>
                <c:pt idx="1106">
                  <c:v>2.375</c:v>
                </c:pt>
                <c:pt idx="1107">
                  <c:v>2.375</c:v>
                </c:pt>
                <c:pt idx="1108">
                  <c:v>2.375</c:v>
                </c:pt>
                <c:pt idx="1109">
                  <c:v>2.375</c:v>
                </c:pt>
                <c:pt idx="1110">
                  <c:v>2.375</c:v>
                </c:pt>
                <c:pt idx="1111">
                  <c:v>2.375</c:v>
                </c:pt>
                <c:pt idx="1112">
                  <c:v>2.375</c:v>
                </c:pt>
                <c:pt idx="1113">
                  <c:v>2.375</c:v>
                </c:pt>
                <c:pt idx="1114">
                  <c:v>2.375</c:v>
                </c:pt>
                <c:pt idx="1115">
                  <c:v>2.375</c:v>
                </c:pt>
                <c:pt idx="1116">
                  <c:v>2.375</c:v>
                </c:pt>
                <c:pt idx="1117">
                  <c:v>2.375</c:v>
                </c:pt>
                <c:pt idx="1118">
                  <c:v>2.375</c:v>
                </c:pt>
                <c:pt idx="1119">
                  <c:v>2.375</c:v>
                </c:pt>
                <c:pt idx="1120">
                  <c:v>2.375</c:v>
                </c:pt>
                <c:pt idx="1121">
                  <c:v>2.375</c:v>
                </c:pt>
                <c:pt idx="1122">
                  <c:v>3.125</c:v>
                </c:pt>
                <c:pt idx="1123">
                  <c:v>3.125</c:v>
                </c:pt>
                <c:pt idx="1124">
                  <c:v>3.125</c:v>
                </c:pt>
                <c:pt idx="1125">
                  <c:v>3.125</c:v>
                </c:pt>
                <c:pt idx="1126">
                  <c:v>3.125</c:v>
                </c:pt>
                <c:pt idx="1127">
                  <c:v>3.125</c:v>
                </c:pt>
                <c:pt idx="1128">
                  <c:v>3.125</c:v>
                </c:pt>
                <c:pt idx="1129">
                  <c:v>3.125</c:v>
                </c:pt>
                <c:pt idx="1130">
                  <c:v>3.125</c:v>
                </c:pt>
                <c:pt idx="1131">
                  <c:v>3.125</c:v>
                </c:pt>
                <c:pt idx="1132">
                  <c:v>3.125</c:v>
                </c:pt>
                <c:pt idx="1133">
                  <c:v>3.125</c:v>
                </c:pt>
                <c:pt idx="1134">
                  <c:v>3.125</c:v>
                </c:pt>
                <c:pt idx="1135">
                  <c:v>3.125</c:v>
                </c:pt>
                <c:pt idx="1136">
                  <c:v>3.125</c:v>
                </c:pt>
                <c:pt idx="1137">
                  <c:v>3.125</c:v>
                </c:pt>
                <c:pt idx="1138">
                  <c:v>3.125</c:v>
                </c:pt>
                <c:pt idx="1139">
                  <c:v>3.125</c:v>
                </c:pt>
                <c:pt idx="1140">
                  <c:v>3.125</c:v>
                </c:pt>
                <c:pt idx="1141">
                  <c:v>3.125</c:v>
                </c:pt>
                <c:pt idx="1142">
                  <c:v>3.125</c:v>
                </c:pt>
                <c:pt idx="1143">
                  <c:v>3.125</c:v>
                </c:pt>
                <c:pt idx="1144">
                  <c:v>3.125</c:v>
                </c:pt>
                <c:pt idx="1145">
                  <c:v>3.125</c:v>
                </c:pt>
                <c:pt idx="1146">
                  <c:v>3.125</c:v>
                </c:pt>
                <c:pt idx="1147">
                  <c:v>3.125</c:v>
                </c:pt>
                <c:pt idx="1148">
                  <c:v>3.125</c:v>
                </c:pt>
                <c:pt idx="1149">
                  <c:v>3.125</c:v>
                </c:pt>
                <c:pt idx="1150">
                  <c:v>3.125</c:v>
                </c:pt>
                <c:pt idx="1151">
                  <c:v>3.875</c:v>
                </c:pt>
                <c:pt idx="1152">
                  <c:v>3.875</c:v>
                </c:pt>
                <c:pt idx="1153">
                  <c:v>3.875</c:v>
                </c:pt>
                <c:pt idx="1154">
                  <c:v>3.875</c:v>
                </c:pt>
                <c:pt idx="1155">
                  <c:v>3.875</c:v>
                </c:pt>
                <c:pt idx="1156">
                  <c:v>3.875</c:v>
                </c:pt>
                <c:pt idx="1157">
                  <c:v>3.875</c:v>
                </c:pt>
                <c:pt idx="1158">
                  <c:v>3.875</c:v>
                </c:pt>
                <c:pt idx="1159">
                  <c:v>3.875</c:v>
                </c:pt>
                <c:pt idx="1160">
                  <c:v>3.875</c:v>
                </c:pt>
                <c:pt idx="1161">
                  <c:v>3.875</c:v>
                </c:pt>
                <c:pt idx="1162">
                  <c:v>3.875</c:v>
                </c:pt>
                <c:pt idx="1163">
                  <c:v>3.875</c:v>
                </c:pt>
                <c:pt idx="1164">
                  <c:v>3.875</c:v>
                </c:pt>
                <c:pt idx="1165">
                  <c:v>3.875</c:v>
                </c:pt>
                <c:pt idx="1166">
                  <c:v>3.875</c:v>
                </c:pt>
                <c:pt idx="1167">
                  <c:v>3.875</c:v>
                </c:pt>
                <c:pt idx="1168">
                  <c:v>3.875</c:v>
                </c:pt>
                <c:pt idx="1169">
                  <c:v>3.875</c:v>
                </c:pt>
                <c:pt idx="1170">
                  <c:v>3.875</c:v>
                </c:pt>
                <c:pt idx="1171">
                  <c:v>3.875</c:v>
                </c:pt>
                <c:pt idx="1172">
                  <c:v>3.875</c:v>
                </c:pt>
                <c:pt idx="1173">
                  <c:v>3.875</c:v>
                </c:pt>
                <c:pt idx="1174">
                  <c:v>3.875</c:v>
                </c:pt>
                <c:pt idx="1175">
                  <c:v>3.875</c:v>
                </c:pt>
                <c:pt idx="1176">
                  <c:v>3.875</c:v>
                </c:pt>
                <c:pt idx="1177">
                  <c:v>3.875</c:v>
                </c:pt>
                <c:pt idx="1178">
                  <c:v>3.875</c:v>
                </c:pt>
                <c:pt idx="1179">
                  <c:v>4.375</c:v>
                </c:pt>
                <c:pt idx="1180">
                  <c:v>4.375</c:v>
                </c:pt>
                <c:pt idx="1181">
                  <c:v>4.375</c:v>
                </c:pt>
                <c:pt idx="1182">
                  <c:v>4.375</c:v>
                </c:pt>
                <c:pt idx="1183">
                  <c:v>4.375</c:v>
                </c:pt>
                <c:pt idx="1184">
                  <c:v>4.375</c:v>
                </c:pt>
                <c:pt idx="1185">
                  <c:v>4.375</c:v>
                </c:pt>
                <c:pt idx="1186">
                  <c:v>4.375</c:v>
                </c:pt>
                <c:pt idx="1187">
                  <c:v>4.375</c:v>
                </c:pt>
                <c:pt idx="1188">
                  <c:v>4.375</c:v>
                </c:pt>
                <c:pt idx="1189">
                  <c:v>4.375</c:v>
                </c:pt>
                <c:pt idx="1190">
                  <c:v>4.375</c:v>
                </c:pt>
                <c:pt idx="1191">
                  <c:v>4.375</c:v>
                </c:pt>
                <c:pt idx="1192">
                  <c:v>4.375</c:v>
                </c:pt>
                <c:pt idx="1193">
                  <c:v>4.375</c:v>
                </c:pt>
                <c:pt idx="1194">
                  <c:v>4.375</c:v>
                </c:pt>
                <c:pt idx="1195">
                  <c:v>4.375</c:v>
                </c:pt>
                <c:pt idx="1196">
                  <c:v>4.375</c:v>
                </c:pt>
                <c:pt idx="1197">
                  <c:v>4.375</c:v>
                </c:pt>
                <c:pt idx="1198">
                  <c:v>4.375</c:v>
                </c:pt>
                <c:pt idx="1199">
                  <c:v>4.375</c:v>
                </c:pt>
                <c:pt idx="1200">
                  <c:v>4.375</c:v>
                </c:pt>
                <c:pt idx="1201">
                  <c:v>4.375</c:v>
                </c:pt>
                <c:pt idx="1202">
                  <c:v>4.375</c:v>
                </c:pt>
                <c:pt idx="1203">
                  <c:v>4.375</c:v>
                </c:pt>
                <c:pt idx="1204">
                  <c:v>4.375</c:v>
                </c:pt>
                <c:pt idx="1205">
                  <c:v>4.375</c:v>
                </c:pt>
                <c:pt idx="1206">
                  <c:v>4.375</c:v>
                </c:pt>
                <c:pt idx="1207">
                  <c:v>4.375</c:v>
                </c:pt>
                <c:pt idx="1208">
                  <c:v>4.375</c:v>
                </c:pt>
                <c:pt idx="1209">
                  <c:v>4.375</c:v>
                </c:pt>
                <c:pt idx="1210">
                  <c:v>4.375</c:v>
                </c:pt>
                <c:pt idx="1211">
                  <c:v>4.375</c:v>
                </c:pt>
                <c:pt idx="1212">
                  <c:v>4.625</c:v>
                </c:pt>
                <c:pt idx="1213">
                  <c:v>4.625</c:v>
                </c:pt>
                <c:pt idx="1214">
                  <c:v>4.625</c:v>
                </c:pt>
                <c:pt idx="1215">
                  <c:v>4.625</c:v>
                </c:pt>
                <c:pt idx="1216">
                  <c:v>4.625</c:v>
                </c:pt>
                <c:pt idx="1217">
                  <c:v>4.625</c:v>
                </c:pt>
                <c:pt idx="1218">
                  <c:v>4.625</c:v>
                </c:pt>
                <c:pt idx="1219">
                  <c:v>4.625</c:v>
                </c:pt>
                <c:pt idx="1220">
                  <c:v>4.625</c:v>
                </c:pt>
                <c:pt idx="1221">
                  <c:v>4.625</c:v>
                </c:pt>
                <c:pt idx="1222">
                  <c:v>4.625</c:v>
                </c:pt>
                <c:pt idx="1223">
                  <c:v>4.625</c:v>
                </c:pt>
                <c:pt idx="1224">
                  <c:v>4.625</c:v>
                </c:pt>
                <c:pt idx="1225">
                  <c:v>4.625</c:v>
                </c:pt>
                <c:pt idx="1226">
                  <c:v>4.625</c:v>
                </c:pt>
                <c:pt idx="1227">
                  <c:v>4.625</c:v>
                </c:pt>
                <c:pt idx="1228">
                  <c:v>4.625</c:v>
                </c:pt>
                <c:pt idx="1229">
                  <c:v>4.625</c:v>
                </c:pt>
                <c:pt idx="1230">
                  <c:v>4.625</c:v>
                </c:pt>
                <c:pt idx="1231">
                  <c:v>4.625</c:v>
                </c:pt>
                <c:pt idx="1232">
                  <c:v>4.625</c:v>
                </c:pt>
                <c:pt idx="1233">
                  <c:v>4.625</c:v>
                </c:pt>
                <c:pt idx="1234">
                  <c:v>4.625</c:v>
                </c:pt>
                <c:pt idx="1235">
                  <c:v>4.625</c:v>
                </c:pt>
                <c:pt idx="1236">
                  <c:v>4.625</c:v>
                </c:pt>
                <c:pt idx="1237">
                  <c:v>4.625</c:v>
                </c:pt>
                <c:pt idx="1238">
                  <c:v>4.625</c:v>
                </c:pt>
                <c:pt idx="1239">
                  <c:v>4.625</c:v>
                </c:pt>
                <c:pt idx="1240">
                  <c:v>4.625</c:v>
                </c:pt>
                <c:pt idx="1241">
                  <c:v>4.625</c:v>
                </c:pt>
                <c:pt idx="1242">
                  <c:v>4.625</c:v>
                </c:pt>
                <c:pt idx="1243">
                  <c:v>4.625</c:v>
                </c:pt>
                <c:pt idx="1244">
                  <c:v>4.625</c:v>
                </c:pt>
                <c:pt idx="1245">
                  <c:v>4.625</c:v>
                </c:pt>
                <c:pt idx="1246">
                  <c:v>4.875</c:v>
                </c:pt>
                <c:pt idx="1247">
                  <c:v>4.875</c:v>
                </c:pt>
                <c:pt idx="1248">
                  <c:v>4.875</c:v>
                </c:pt>
                <c:pt idx="1249">
                  <c:v>4.875</c:v>
                </c:pt>
                <c:pt idx="1250">
                  <c:v>4.875</c:v>
                </c:pt>
                <c:pt idx="1251">
                  <c:v>4.875</c:v>
                </c:pt>
                <c:pt idx="1252">
                  <c:v>4.875</c:v>
                </c:pt>
                <c:pt idx="1253">
                  <c:v>4.875</c:v>
                </c:pt>
                <c:pt idx="1254">
                  <c:v>4.875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DE-4BCF-83CC-774B33ABDD65}"/>
            </c:ext>
          </c:extLst>
        </c:ser>
        <c:ser>
          <c:idx val="1"/>
          <c:order val="1"/>
          <c:tx>
            <c:strRef>
              <c:f>Sheet3!$D$2</c:f>
              <c:strCache>
                <c:ptCount val="1"/>
                <c:pt idx="0">
                  <c:v>CPI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Sheet3!$B$3:$B$1257</c:f>
              <c:numCache>
                <c:formatCode>m/d/yyyy</c:formatCode>
                <c:ptCount val="1255"/>
                <c:pt idx="0">
                  <c:v>43220</c:v>
                </c:pt>
                <c:pt idx="1">
                  <c:v>43221</c:v>
                </c:pt>
                <c:pt idx="2">
                  <c:v>43222</c:v>
                </c:pt>
                <c:pt idx="3">
                  <c:v>43223</c:v>
                </c:pt>
                <c:pt idx="4">
                  <c:v>43224</c:v>
                </c:pt>
                <c:pt idx="5">
                  <c:v>43227</c:v>
                </c:pt>
                <c:pt idx="6">
                  <c:v>43228</c:v>
                </c:pt>
                <c:pt idx="7">
                  <c:v>43229</c:v>
                </c:pt>
                <c:pt idx="8">
                  <c:v>43230</c:v>
                </c:pt>
                <c:pt idx="9">
                  <c:v>43231</c:v>
                </c:pt>
                <c:pt idx="10">
                  <c:v>43234</c:v>
                </c:pt>
                <c:pt idx="11">
                  <c:v>43235</c:v>
                </c:pt>
                <c:pt idx="12">
                  <c:v>43236</c:v>
                </c:pt>
                <c:pt idx="13">
                  <c:v>43237</c:v>
                </c:pt>
                <c:pt idx="14">
                  <c:v>43238</c:v>
                </c:pt>
                <c:pt idx="15">
                  <c:v>43241</c:v>
                </c:pt>
                <c:pt idx="16">
                  <c:v>43242</c:v>
                </c:pt>
                <c:pt idx="17">
                  <c:v>43243</c:v>
                </c:pt>
                <c:pt idx="18">
                  <c:v>43244</c:v>
                </c:pt>
                <c:pt idx="19">
                  <c:v>43245</c:v>
                </c:pt>
                <c:pt idx="20">
                  <c:v>43249</c:v>
                </c:pt>
                <c:pt idx="21">
                  <c:v>43250</c:v>
                </c:pt>
                <c:pt idx="22">
                  <c:v>43251</c:v>
                </c:pt>
                <c:pt idx="23">
                  <c:v>43252</c:v>
                </c:pt>
                <c:pt idx="24">
                  <c:v>43255</c:v>
                </c:pt>
                <c:pt idx="25">
                  <c:v>43256</c:v>
                </c:pt>
                <c:pt idx="26">
                  <c:v>43257</c:v>
                </c:pt>
                <c:pt idx="27">
                  <c:v>43258</c:v>
                </c:pt>
                <c:pt idx="28">
                  <c:v>43259</c:v>
                </c:pt>
                <c:pt idx="29">
                  <c:v>43262</c:v>
                </c:pt>
                <c:pt idx="30">
                  <c:v>43263</c:v>
                </c:pt>
                <c:pt idx="31">
                  <c:v>43264</c:v>
                </c:pt>
                <c:pt idx="32">
                  <c:v>43265</c:v>
                </c:pt>
                <c:pt idx="33">
                  <c:v>43266</c:v>
                </c:pt>
                <c:pt idx="34">
                  <c:v>43269</c:v>
                </c:pt>
                <c:pt idx="35">
                  <c:v>43270</c:v>
                </c:pt>
                <c:pt idx="36">
                  <c:v>43271</c:v>
                </c:pt>
                <c:pt idx="37">
                  <c:v>43272</c:v>
                </c:pt>
                <c:pt idx="38">
                  <c:v>43273</c:v>
                </c:pt>
                <c:pt idx="39">
                  <c:v>43276</c:v>
                </c:pt>
                <c:pt idx="40">
                  <c:v>43277</c:v>
                </c:pt>
                <c:pt idx="41">
                  <c:v>43278</c:v>
                </c:pt>
                <c:pt idx="42">
                  <c:v>43279</c:v>
                </c:pt>
                <c:pt idx="43">
                  <c:v>43280</c:v>
                </c:pt>
                <c:pt idx="44">
                  <c:v>43281</c:v>
                </c:pt>
                <c:pt idx="45">
                  <c:v>43283</c:v>
                </c:pt>
                <c:pt idx="46">
                  <c:v>43284</c:v>
                </c:pt>
                <c:pt idx="47">
                  <c:v>43286</c:v>
                </c:pt>
                <c:pt idx="48">
                  <c:v>43287</c:v>
                </c:pt>
                <c:pt idx="49">
                  <c:v>43290</c:v>
                </c:pt>
                <c:pt idx="50">
                  <c:v>43291</c:v>
                </c:pt>
                <c:pt idx="51">
                  <c:v>43292</c:v>
                </c:pt>
                <c:pt idx="52">
                  <c:v>43293</c:v>
                </c:pt>
                <c:pt idx="53">
                  <c:v>43294</c:v>
                </c:pt>
                <c:pt idx="54">
                  <c:v>43297</c:v>
                </c:pt>
                <c:pt idx="55">
                  <c:v>43298</c:v>
                </c:pt>
                <c:pt idx="56">
                  <c:v>43299</c:v>
                </c:pt>
                <c:pt idx="57">
                  <c:v>43300</c:v>
                </c:pt>
                <c:pt idx="58">
                  <c:v>43301</c:v>
                </c:pt>
                <c:pt idx="59">
                  <c:v>43304</c:v>
                </c:pt>
                <c:pt idx="60">
                  <c:v>43305</c:v>
                </c:pt>
                <c:pt idx="61">
                  <c:v>43306</c:v>
                </c:pt>
                <c:pt idx="62">
                  <c:v>43307</c:v>
                </c:pt>
                <c:pt idx="63">
                  <c:v>43308</c:v>
                </c:pt>
                <c:pt idx="64">
                  <c:v>43311</c:v>
                </c:pt>
                <c:pt idx="65">
                  <c:v>43312</c:v>
                </c:pt>
                <c:pt idx="66">
                  <c:v>43313</c:v>
                </c:pt>
                <c:pt idx="67">
                  <c:v>43314</c:v>
                </c:pt>
                <c:pt idx="68">
                  <c:v>43315</c:v>
                </c:pt>
                <c:pt idx="69">
                  <c:v>43318</c:v>
                </c:pt>
                <c:pt idx="70">
                  <c:v>43319</c:v>
                </c:pt>
                <c:pt idx="71">
                  <c:v>43320</c:v>
                </c:pt>
                <c:pt idx="72">
                  <c:v>43321</c:v>
                </c:pt>
                <c:pt idx="73">
                  <c:v>43322</c:v>
                </c:pt>
                <c:pt idx="74">
                  <c:v>43325</c:v>
                </c:pt>
                <c:pt idx="75">
                  <c:v>43326</c:v>
                </c:pt>
                <c:pt idx="76">
                  <c:v>43327</c:v>
                </c:pt>
                <c:pt idx="77">
                  <c:v>43328</c:v>
                </c:pt>
                <c:pt idx="78">
                  <c:v>43329</c:v>
                </c:pt>
                <c:pt idx="79">
                  <c:v>43332</c:v>
                </c:pt>
                <c:pt idx="80">
                  <c:v>43333</c:v>
                </c:pt>
                <c:pt idx="81">
                  <c:v>43334</c:v>
                </c:pt>
                <c:pt idx="82">
                  <c:v>43335</c:v>
                </c:pt>
                <c:pt idx="83">
                  <c:v>43336</c:v>
                </c:pt>
                <c:pt idx="84">
                  <c:v>43339</c:v>
                </c:pt>
                <c:pt idx="85">
                  <c:v>43340</c:v>
                </c:pt>
                <c:pt idx="86">
                  <c:v>43341</c:v>
                </c:pt>
                <c:pt idx="87">
                  <c:v>43342</c:v>
                </c:pt>
                <c:pt idx="88">
                  <c:v>43343</c:v>
                </c:pt>
                <c:pt idx="89">
                  <c:v>43347</c:v>
                </c:pt>
                <c:pt idx="90">
                  <c:v>43348</c:v>
                </c:pt>
                <c:pt idx="91">
                  <c:v>43349</c:v>
                </c:pt>
                <c:pt idx="92">
                  <c:v>43350</c:v>
                </c:pt>
                <c:pt idx="93">
                  <c:v>43353</c:v>
                </c:pt>
                <c:pt idx="94">
                  <c:v>43354</c:v>
                </c:pt>
                <c:pt idx="95">
                  <c:v>43355</c:v>
                </c:pt>
                <c:pt idx="96">
                  <c:v>43356</c:v>
                </c:pt>
                <c:pt idx="97">
                  <c:v>43357</c:v>
                </c:pt>
                <c:pt idx="98">
                  <c:v>43360</c:v>
                </c:pt>
                <c:pt idx="99">
                  <c:v>43361</c:v>
                </c:pt>
                <c:pt idx="100">
                  <c:v>43362</c:v>
                </c:pt>
                <c:pt idx="101">
                  <c:v>43363</c:v>
                </c:pt>
                <c:pt idx="102">
                  <c:v>43364</c:v>
                </c:pt>
                <c:pt idx="103">
                  <c:v>43367</c:v>
                </c:pt>
                <c:pt idx="104">
                  <c:v>43368</c:v>
                </c:pt>
                <c:pt idx="105">
                  <c:v>43369</c:v>
                </c:pt>
                <c:pt idx="106">
                  <c:v>43370</c:v>
                </c:pt>
                <c:pt idx="107">
                  <c:v>43371</c:v>
                </c:pt>
                <c:pt idx="108">
                  <c:v>43373</c:v>
                </c:pt>
                <c:pt idx="109">
                  <c:v>43374</c:v>
                </c:pt>
                <c:pt idx="110">
                  <c:v>43375</c:v>
                </c:pt>
                <c:pt idx="111">
                  <c:v>43376</c:v>
                </c:pt>
                <c:pt idx="112">
                  <c:v>43377</c:v>
                </c:pt>
                <c:pt idx="113">
                  <c:v>43378</c:v>
                </c:pt>
                <c:pt idx="114">
                  <c:v>43382</c:v>
                </c:pt>
                <c:pt idx="115">
                  <c:v>43383</c:v>
                </c:pt>
                <c:pt idx="116">
                  <c:v>43384</c:v>
                </c:pt>
                <c:pt idx="117">
                  <c:v>43385</c:v>
                </c:pt>
                <c:pt idx="118">
                  <c:v>43388</c:v>
                </c:pt>
                <c:pt idx="119">
                  <c:v>43389</c:v>
                </c:pt>
                <c:pt idx="120">
                  <c:v>43390</c:v>
                </c:pt>
                <c:pt idx="121">
                  <c:v>43391</c:v>
                </c:pt>
                <c:pt idx="122">
                  <c:v>43392</c:v>
                </c:pt>
                <c:pt idx="123">
                  <c:v>43395</c:v>
                </c:pt>
                <c:pt idx="124">
                  <c:v>43396</c:v>
                </c:pt>
                <c:pt idx="125">
                  <c:v>43397</c:v>
                </c:pt>
                <c:pt idx="126">
                  <c:v>43398</c:v>
                </c:pt>
                <c:pt idx="127">
                  <c:v>43399</c:v>
                </c:pt>
                <c:pt idx="128">
                  <c:v>43402</c:v>
                </c:pt>
                <c:pt idx="129">
                  <c:v>43403</c:v>
                </c:pt>
                <c:pt idx="130">
                  <c:v>43404</c:v>
                </c:pt>
                <c:pt idx="131">
                  <c:v>43405</c:v>
                </c:pt>
                <c:pt idx="132">
                  <c:v>43406</c:v>
                </c:pt>
                <c:pt idx="133">
                  <c:v>43409</c:v>
                </c:pt>
                <c:pt idx="134">
                  <c:v>43410</c:v>
                </c:pt>
                <c:pt idx="135">
                  <c:v>43411</c:v>
                </c:pt>
                <c:pt idx="136">
                  <c:v>43412</c:v>
                </c:pt>
                <c:pt idx="137">
                  <c:v>43413</c:v>
                </c:pt>
                <c:pt idx="138">
                  <c:v>43417</c:v>
                </c:pt>
                <c:pt idx="139">
                  <c:v>43418</c:v>
                </c:pt>
                <c:pt idx="140">
                  <c:v>43419</c:v>
                </c:pt>
                <c:pt idx="141">
                  <c:v>43420</c:v>
                </c:pt>
                <c:pt idx="142">
                  <c:v>43423</c:v>
                </c:pt>
                <c:pt idx="143">
                  <c:v>43424</c:v>
                </c:pt>
                <c:pt idx="144">
                  <c:v>43425</c:v>
                </c:pt>
                <c:pt idx="145">
                  <c:v>43427</c:v>
                </c:pt>
                <c:pt idx="146">
                  <c:v>43430</c:v>
                </c:pt>
                <c:pt idx="147">
                  <c:v>43431</c:v>
                </c:pt>
                <c:pt idx="148">
                  <c:v>43432</c:v>
                </c:pt>
                <c:pt idx="149">
                  <c:v>43433</c:v>
                </c:pt>
                <c:pt idx="150">
                  <c:v>43434</c:v>
                </c:pt>
                <c:pt idx="151">
                  <c:v>43437</c:v>
                </c:pt>
                <c:pt idx="152">
                  <c:v>43438</c:v>
                </c:pt>
                <c:pt idx="153">
                  <c:v>43439</c:v>
                </c:pt>
                <c:pt idx="154">
                  <c:v>43440</c:v>
                </c:pt>
                <c:pt idx="155">
                  <c:v>43441</c:v>
                </c:pt>
                <c:pt idx="156">
                  <c:v>43444</c:v>
                </c:pt>
                <c:pt idx="157">
                  <c:v>43445</c:v>
                </c:pt>
                <c:pt idx="158">
                  <c:v>43446</c:v>
                </c:pt>
                <c:pt idx="159">
                  <c:v>43447</c:v>
                </c:pt>
                <c:pt idx="160">
                  <c:v>43448</c:v>
                </c:pt>
                <c:pt idx="161">
                  <c:v>43451</c:v>
                </c:pt>
                <c:pt idx="162">
                  <c:v>43452</c:v>
                </c:pt>
                <c:pt idx="163">
                  <c:v>43453</c:v>
                </c:pt>
                <c:pt idx="164">
                  <c:v>43454</c:v>
                </c:pt>
                <c:pt idx="165">
                  <c:v>43455</c:v>
                </c:pt>
                <c:pt idx="166">
                  <c:v>43458</c:v>
                </c:pt>
                <c:pt idx="167">
                  <c:v>43460</c:v>
                </c:pt>
                <c:pt idx="168">
                  <c:v>43461</c:v>
                </c:pt>
                <c:pt idx="169">
                  <c:v>43462</c:v>
                </c:pt>
                <c:pt idx="170">
                  <c:v>43465</c:v>
                </c:pt>
                <c:pt idx="171">
                  <c:v>43467</c:v>
                </c:pt>
                <c:pt idx="172">
                  <c:v>43468</c:v>
                </c:pt>
                <c:pt idx="173">
                  <c:v>43469</c:v>
                </c:pt>
                <c:pt idx="174">
                  <c:v>43472</c:v>
                </c:pt>
                <c:pt idx="175">
                  <c:v>43473</c:v>
                </c:pt>
                <c:pt idx="176">
                  <c:v>43474</c:v>
                </c:pt>
                <c:pt idx="177">
                  <c:v>43475</c:v>
                </c:pt>
                <c:pt idx="178">
                  <c:v>43476</c:v>
                </c:pt>
                <c:pt idx="179">
                  <c:v>43479</c:v>
                </c:pt>
                <c:pt idx="180">
                  <c:v>43480</c:v>
                </c:pt>
                <c:pt idx="181">
                  <c:v>43481</c:v>
                </c:pt>
                <c:pt idx="182">
                  <c:v>43482</c:v>
                </c:pt>
                <c:pt idx="183">
                  <c:v>43483</c:v>
                </c:pt>
                <c:pt idx="184">
                  <c:v>43487</c:v>
                </c:pt>
                <c:pt idx="185">
                  <c:v>43488</c:v>
                </c:pt>
                <c:pt idx="186">
                  <c:v>43489</c:v>
                </c:pt>
                <c:pt idx="187">
                  <c:v>43490</c:v>
                </c:pt>
                <c:pt idx="188">
                  <c:v>43493</c:v>
                </c:pt>
                <c:pt idx="189">
                  <c:v>43494</c:v>
                </c:pt>
                <c:pt idx="190">
                  <c:v>43495</c:v>
                </c:pt>
                <c:pt idx="191">
                  <c:v>43496</c:v>
                </c:pt>
                <c:pt idx="192">
                  <c:v>43497</c:v>
                </c:pt>
                <c:pt idx="193">
                  <c:v>43500</c:v>
                </c:pt>
                <c:pt idx="194">
                  <c:v>43501</c:v>
                </c:pt>
                <c:pt idx="195">
                  <c:v>43502</c:v>
                </c:pt>
                <c:pt idx="196">
                  <c:v>43503</c:v>
                </c:pt>
                <c:pt idx="197">
                  <c:v>43504</c:v>
                </c:pt>
                <c:pt idx="198">
                  <c:v>43507</c:v>
                </c:pt>
                <c:pt idx="199">
                  <c:v>43508</c:v>
                </c:pt>
                <c:pt idx="200">
                  <c:v>43509</c:v>
                </c:pt>
                <c:pt idx="201">
                  <c:v>43510</c:v>
                </c:pt>
                <c:pt idx="202">
                  <c:v>43511</c:v>
                </c:pt>
                <c:pt idx="203">
                  <c:v>43515</c:v>
                </c:pt>
                <c:pt idx="204">
                  <c:v>43516</c:v>
                </c:pt>
                <c:pt idx="205">
                  <c:v>43517</c:v>
                </c:pt>
                <c:pt idx="206">
                  <c:v>43518</c:v>
                </c:pt>
                <c:pt idx="207">
                  <c:v>43521</c:v>
                </c:pt>
                <c:pt idx="208">
                  <c:v>43522</c:v>
                </c:pt>
                <c:pt idx="209">
                  <c:v>43523</c:v>
                </c:pt>
                <c:pt idx="210">
                  <c:v>43524</c:v>
                </c:pt>
                <c:pt idx="211">
                  <c:v>43525</c:v>
                </c:pt>
                <c:pt idx="212">
                  <c:v>43528</c:v>
                </c:pt>
                <c:pt idx="213">
                  <c:v>43529</c:v>
                </c:pt>
                <c:pt idx="214">
                  <c:v>43530</c:v>
                </c:pt>
                <c:pt idx="215">
                  <c:v>43531</c:v>
                </c:pt>
                <c:pt idx="216">
                  <c:v>43532</c:v>
                </c:pt>
                <c:pt idx="217">
                  <c:v>43535</c:v>
                </c:pt>
                <c:pt idx="218">
                  <c:v>43536</c:v>
                </c:pt>
                <c:pt idx="219">
                  <c:v>43537</c:v>
                </c:pt>
                <c:pt idx="220">
                  <c:v>43538</c:v>
                </c:pt>
                <c:pt idx="221">
                  <c:v>43539</c:v>
                </c:pt>
                <c:pt idx="222">
                  <c:v>43542</c:v>
                </c:pt>
                <c:pt idx="223">
                  <c:v>43543</c:v>
                </c:pt>
                <c:pt idx="224">
                  <c:v>43544</c:v>
                </c:pt>
                <c:pt idx="225">
                  <c:v>43545</c:v>
                </c:pt>
                <c:pt idx="226">
                  <c:v>43546</c:v>
                </c:pt>
                <c:pt idx="227">
                  <c:v>43549</c:v>
                </c:pt>
                <c:pt idx="228">
                  <c:v>43550</c:v>
                </c:pt>
                <c:pt idx="229">
                  <c:v>43551</c:v>
                </c:pt>
                <c:pt idx="230">
                  <c:v>43552</c:v>
                </c:pt>
                <c:pt idx="231">
                  <c:v>43553</c:v>
                </c:pt>
                <c:pt idx="232">
                  <c:v>43555</c:v>
                </c:pt>
                <c:pt idx="233">
                  <c:v>43556</c:v>
                </c:pt>
                <c:pt idx="234">
                  <c:v>43557</c:v>
                </c:pt>
                <c:pt idx="235">
                  <c:v>43558</c:v>
                </c:pt>
                <c:pt idx="236">
                  <c:v>43559</c:v>
                </c:pt>
                <c:pt idx="237">
                  <c:v>43560</c:v>
                </c:pt>
                <c:pt idx="238">
                  <c:v>43563</c:v>
                </c:pt>
                <c:pt idx="239">
                  <c:v>43564</c:v>
                </c:pt>
                <c:pt idx="240">
                  <c:v>43565</c:v>
                </c:pt>
                <c:pt idx="241">
                  <c:v>43566</c:v>
                </c:pt>
                <c:pt idx="242">
                  <c:v>43567</c:v>
                </c:pt>
                <c:pt idx="243">
                  <c:v>43570</c:v>
                </c:pt>
                <c:pt idx="244">
                  <c:v>43571</c:v>
                </c:pt>
                <c:pt idx="245">
                  <c:v>43572</c:v>
                </c:pt>
                <c:pt idx="246">
                  <c:v>43573</c:v>
                </c:pt>
                <c:pt idx="247">
                  <c:v>43574</c:v>
                </c:pt>
                <c:pt idx="248">
                  <c:v>43577</c:v>
                </c:pt>
                <c:pt idx="249">
                  <c:v>43578</c:v>
                </c:pt>
                <c:pt idx="250">
                  <c:v>43579</c:v>
                </c:pt>
                <c:pt idx="251">
                  <c:v>43580</c:v>
                </c:pt>
                <c:pt idx="252">
                  <c:v>43581</c:v>
                </c:pt>
                <c:pt idx="253">
                  <c:v>43584</c:v>
                </c:pt>
                <c:pt idx="254">
                  <c:v>43585</c:v>
                </c:pt>
                <c:pt idx="255">
                  <c:v>43586</c:v>
                </c:pt>
                <c:pt idx="256">
                  <c:v>43587</c:v>
                </c:pt>
                <c:pt idx="257">
                  <c:v>43588</c:v>
                </c:pt>
                <c:pt idx="258">
                  <c:v>43591</c:v>
                </c:pt>
                <c:pt idx="259">
                  <c:v>43592</c:v>
                </c:pt>
                <c:pt idx="260">
                  <c:v>43593</c:v>
                </c:pt>
                <c:pt idx="261">
                  <c:v>43594</c:v>
                </c:pt>
                <c:pt idx="262">
                  <c:v>43595</c:v>
                </c:pt>
                <c:pt idx="263">
                  <c:v>43598</c:v>
                </c:pt>
                <c:pt idx="264">
                  <c:v>43599</c:v>
                </c:pt>
                <c:pt idx="265">
                  <c:v>43600</c:v>
                </c:pt>
                <c:pt idx="266">
                  <c:v>43601</c:v>
                </c:pt>
                <c:pt idx="267">
                  <c:v>43602</c:v>
                </c:pt>
                <c:pt idx="268">
                  <c:v>43605</c:v>
                </c:pt>
                <c:pt idx="269">
                  <c:v>43606</c:v>
                </c:pt>
                <c:pt idx="270">
                  <c:v>43607</c:v>
                </c:pt>
                <c:pt idx="271">
                  <c:v>43608</c:v>
                </c:pt>
                <c:pt idx="272">
                  <c:v>43609</c:v>
                </c:pt>
                <c:pt idx="273">
                  <c:v>43613</c:v>
                </c:pt>
                <c:pt idx="274">
                  <c:v>43614</c:v>
                </c:pt>
                <c:pt idx="275">
                  <c:v>43615</c:v>
                </c:pt>
                <c:pt idx="276">
                  <c:v>43616</c:v>
                </c:pt>
                <c:pt idx="277">
                  <c:v>43619</c:v>
                </c:pt>
                <c:pt idx="278">
                  <c:v>43620</c:v>
                </c:pt>
                <c:pt idx="279">
                  <c:v>43621</c:v>
                </c:pt>
                <c:pt idx="280">
                  <c:v>43622</c:v>
                </c:pt>
                <c:pt idx="281">
                  <c:v>43623</c:v>
                </c:pt>
                <c:pt idx="282">
                  <c:v>43626</c:v>
                </c:pt>
                <c:pt idx="283">
                  <c:v>43627</c:v>
                </c:pt>
                <c:pt idx="284">
                  <c:v>43628</c:v>
                </c:pt>
                <c:pt idx="285">
                  <c:v>43629</c:v>
                </c:pt>
                <c:pt idx="286">
                  <c:v>43630</c:v>
                </c:pt>
                <c:pt idx="287">
                  <c:v>43633</c:v>
                </c:pt>
                <c:pt idx="288">
                  <c:v>43634</c:v>
                </c:pt>
                <c:pt idx="289">
                  <c:v>43635</c:v>
                </c:pt>
                <c:pt idx="290">
                  <c:v>43636</c:v>
                </c:pt>
                <c:pt idx="291">
                  <c:v>43637</c:v>
                </c:pt>
                <c:pt idx="292">
                  <c:v>43640</c:v>
                </c:pt>
                <c:pt idx="293">
                  <c:v>43641</c:v>
                </c:pt>
                <c:pt idx="294">
                  <c:v>43642</c:v>
                </c:pt>
                <c:pt idx="295">
                  <c:v>43643</c:v>
                </c:pt>
                <c:pt idx="296">
                  <c:v>43644</c:v>
                </c:pt>
                <c:pt idx="297">
                  <c:v>43646</c:v>
                </c:pt>
                <c:pt idx="298">
                  <c:v>43647</c:v>
                </c:pt>
                <c:pt idx="299">
                  <c:v>43648</c:v>
                </c:pt>
                <c:pt idx="300">
                  <c:v>43649</c:v>
                </c:pt>
                <c:pt idx="301">
                  <c:v>43651</c:v>
                </c:pt>
                <c:pt idx="302">
                  <c:v>43654</c:v>
                </c:pt>
                <c:pt idx="303">
                  <c:v>43655</c:v>
                </c:pt>
                <c:pt idx="304">
                  <c:v>43656</c:v>
                </c:pt>
                <c:pt idx="305">
                  <c:v>43657</c:v>
                </c:pt>
                <c:pt idx="306">
                  <c:v>43658</c:v>
                </c:pt>
                <c:pt idx="307">
                  <c:v>43661</c:v>
                </c:pt>
                <c:pt idx="308">
                  <c:v>43662</c:v>
                </c:pt>
                <c:pt idx="309">
                  <c:v>43663</c:v>
                </c:pt>
                <c:pt idx="310">
                  <c:v>43664</c:v>
                </c:pt>
                <c:pt idx="311">
                  <c:v>43665</c:v>
                </c:pt>
                <c:pt idx="312">
                  <c:v>43668</c:v>
                </c:pt>
                <c:pt idx="313">
                  <c:v>43669</c:v>
                </c:pt>
                <c:pt idx="314">
                  <c:v>43670</c:v>
                </c:pt>
                <c:pt idx="315">
                  <c:v>43671</c:v>
                </c:pt>
                <c:pt idx="316">
                  <c:v>43672</c:v>
                </c:pt>
                <c:pt idx="317">
                  <c:v>43675</c:v>
                </c:pt>
                <c:pt idx="318">
                  <c:v>43676</c:v>
                </c:pt>
                <c:pt idx="319">
                  <c:v>43677</c:v>
                </c:pt>
                <c:pt idx="320">
                  <c:v>43678</c:v>
                </c:pt>
                <c:pt idx="321">
                  <c:v>43679</c:v>
                </c:pt>
                <c:pt idx="322">
                  <c:v>43682</c:v>
                </c:pt>
                <c:pt idx="323">
                  <c:v>43683</c:v>
                </c:pt>
                <c:pt idx="324">
                  <c:v>43684</c:v>
                </c:pt>
                <c:pt idx="325">
                  <c:v>43685</c:v>
                </c:pt>
                <c:pt idx="326">
                  <c:v>43686</c:v>
                </c:pt>
                <c:pt idx="327">
                  <c:v>43689</c:v>
                </c:pt>
                <c:pt idx="328">
                  <c:v>43690</c:v>
                </c:pt>
                <c:pt idx="329">
                  <c:v>43691</c:v>
                </c:pt>
                <c:pt idx="330">
                  <c:v>43692</c:v>
                </c:pt>
                <c:pt idx="331">
                  <c:v>43693</c:v>
                </c:pt>
                <c:pt idx="332">
                  <c:v>43696</c:v>
                </c:pt>
                <c:pt idx="333">
                  <c:v>43697</c:v>
                </c:pt>
                <c:pt idx="334">
                  <c:v>43698</c:v>
                </c:pt>
                <c:pt idx="335">
                  <c:v>43699</c:v>
                </c:pt>
                <c:pt idx="336">
                  <c:v>43700</c:v>
                </c:pt>
                <c:pt idx="337">
                  <c:v>43703</c:v>
                </c:pt>
                <c:pt idx="338">
                  <c:v>43704</c:v>
                </c:pt>
                <c:pt idx="339">
                  <c:v>43705</c:v>
                </c:pt>
                <c:pt idx="340">
                  <c:v>43706</c:v>
                </c:pt>
                <c:pt idx="341">
                  <c:v>43707</c:v>
                </c:pt>
                <c:pt idx="342">
                  <c:v>43708</c:v>
                </c:pt>
                <c:pt idx="343">
                  <c:v>43711</c:v>
                </c:pt>
                <c:pt idx="344">
                  <c:v>43712</c:v>
                </c:pt>
                <c:pt idx="345">
                  <c:v>43713</c:v>
                </c:pt>
                <c:pt idx="346">
                  <c:v>43714</c:v>
                </c:pt>
                <c:pt idx="347">
                  <c:v>43717</c:v>
                </c:pt>
                <c:pt idx="348">
                  <c:v>43718</c:v>
                </c:pt>
                <c:pt idx="349">
                  <c:v>43719</c:v>
                </c:pt>
                <c:pt idx="350">
                  <c:v>43720</c:v>
                </c:pt>
                <c:pt idx="351">
                  <c:v>43721</c:v>
                </c:pt>
                <c:pt idx="352">
                  <c:v>43724</c:v>
                </c:pt>
                <c:pt idx="353">
                  <c:v>43725</c:v>
                </c:pt>
                <c:pt idx="354">
                  <c:v>43726</c:v>
                </c:pt>
                <c:pt idx="355">
                  <c:v>43727</c:v>
                </c:pt>
                <c:pt idx="356">
                  <c:v>43728</c:v>
                </c:pt>
                <c:pt idx="357">
                  <c:v>43731</c:v>
                </c:pt>
                <c:pt idx="358">
                  <c:v>43732</c:v>
                </c:pt>
                <c:pt idx="359">
                  <c:v>43733</c:v>
                </c:pt>
                <c:pt idx="360">
                  <c:v>43734</c:v>
                </c:pt>
                <c:pt idx="361">
                  <c:v>43735</c:v>
                </c:pt>
                <c:pt idx="362">
                  <c:v>43738</c:v>
                </c:pt>
                <c:pt idx="363">
                  <c:v>43739</c:v>
                </c:pt>
                <c:pt idx="364">
                  <c:v>43740</c:v>
                </c:pt>
                <c:pt idx="365">
                  <c:v>43741</c:v>
                </c:pt>
                <c:pt idx="366">
                  <c:v>43742</c:v>
                </c:pt>
                <c:pt idx="367">
                  <c:v>43745</c:v>
                </c:pt>
                <c:pt idx="368">
                  <c:v>43746</c:v>
                </c:pt>
                <c:pt idx="369">
                  <c:v>43747</c:v>
                </c:pt>
                <c:pt idx="370">
                  <c:v>43748</c:v>
                </c:pt>
                <c:pt idx="371">
                  <c:v>43749</c:v>
                </c:pt>
                <c:pt idx="372">
                  <c:v>43753</c:v>
                </c:pt>
                <c:pt idx="373">
                  <c:v>43754</c:v>
                </c:pt>
                <c:pt idx="374">
                  <c:v>43755</c:v>
                </c:pt>
                <c:pt idx="375">
                  <c:v>43756</c:v>
                </c:pt>
                <c:pt idx="376">
                  <c:v>43759</c:v>
                </c:pt>
                <c:pt idx="377">
                  <c:v>43760</c:v>
                </c:pt>
                <c:pt idx="378">
                  <c:v>43761</c:v>
                </c:pt>
                <c:pt idx="379">
                  <c:v>43762</c:v>
                </c:pt>
                <c:pt idx="380">
                  <c:v>43763</c:v>
                </c:pt>
                <c:pt idx="381">
                  <c:v>43766</c:v>
                </c:pt>
                <c:pt idx="382">
                  <c:v>43767</c:v>
                </c:pt>
                <c:pt idx="383">
                  <c:v>43768</c:v>
                </c:pt>
                <c:pt idx="384">
                  <c:v>43769</c:v>
                </c:pt>
                <c:pt idx="385">
                  <c:v>43770</c:v>
                </c:pt>
                <c:pt idx="386">
                  <c:v>43773</c:v>
                </c:pt>
                <c:pt idx="387">
                  <c:v>43774</c:v>
                </c:pt>
                <c:pt idx="388">
                  <c:v>43775</c:v>
                </c:pt>
                <c:pt idx="389">
                  <c:v>43776</c:v>
                </c:pt>
                <c:pt idx="390">
                  <c:v>43777</c:v>
                </c:pt>
                <c:pt idx="391">
                  <c:v>43781</c:v>
                </c:pt>
                <c:pt idx="392">
                  <c:v>43782</c:v>
                </c:pt>
                <c:pt idx="393">
                  <c:v>43783</c:v>
                </c:pt>
                <c:pt idx="394">
                  <c:v>43784</c:v>
                </c:pt>
                <c:pt idx="395">
                  <c:v>43787</c:v>
                </c:pt>
                <c:pt idx="396">
                  <c:v>43788</c:v>
                </c:pt>
                <c:pt idx="397">
                  <c:v>43789</c:v>
                </c:pt>
                <c:pt idx="398">
                  <c:v>43790</c:v>
                </c:pt>
                <c:pt idx="399">
                  <c:v>43791</c:v>
                </c:pt>
                <c:pt idx="400">
                  <c:v>43794</c:v>
                </c:pt>
                <c:pt idx="401">
                  <c:v>43795</c:v>
                </c:pt>
                <c:pt idx="402">
                  <c:v>43796</c:v>
                </c:pt>
                <c:pt idx="403">
                  <c:v>43798</c:v>
                </c:pt>
                <c:pt idx="404">
                  <c:v>43799</c:v>
                </c:pt>
                <c:pt idx="405">
                  <c:v>43801</c:v>
                </c:pt>
                <c:pt idx="406">
                  <c:v>43802</c:v>
                </c:pt>
                <c:pt idx="407">
                  <c:v>43803</c:v>
                </c:pt>
                <c:pt idx="408">
                  <c:v>43804</c:v>
                </c:pt>
                <c:pt idx="409">
                  <c:v>43805</c:v>
                </c:pt>
                <c:pt idx="410">
                  <c:v>43808</c:v>
                </c:pt>
                <c:pt idx="411">
                  <c:v>43809</c:v>
                </c:pt>
                <c:pt idx="412">
                  <c:v>43810</c:v>
                </c:pt>
                <c:pt idx="413">
                  <c:v>43811</c:v>
                </c:pt>
                <c:pt idx="414">
                  <c:v>43812</c:v>
                </c:pt>
                <c:pt idx="415">
                  <c:v>43815</c:v>
                </c:pt>
                <c:pt idx="416">
                  <c:v>43816</c:v>
                </c:pt>
                <c:pt idx="417">
                  <c:v>43817</c:v>
                </c:pt>
                <c:pt idx="418">
                  <c:v>43818</c:v>
                </c:pt>
                <c:pt idx="419">
                  <c:v>43819</c:v>
                </c:pt>
                <c:pt idx="420">
                  <c:v>43822</c:v>
                </c:pt>
                <c:pt idx="421">
                  <c:v>43823</c:v>
                </c:pt>
                <c:pt idx="422">
                  <c:v>43825</c:v>
                </c:pt>
                <c:pt idx="423">
                  <c:v>43826</c:v>
                </c:pt>
                <c:pt idx="424">
                  <c:v>43829</c:v>
                </c:pt>
                <c:pt idx="425">
                  <c:v>43830</c:v>
                </c:pt>
                <c:pt idx="426">
                  <c:v>43832</c:v>
                </c:pt>
                <c:pt idx="427">
                  <c:v>43833</c:v>
                </c:pt>
                <c:pt idx="428">
                  <c:v>43836</c:v>
                </c:pt>
                <c:pt idx="429">
                  <c:v>43837</c:v>
                </c:pt>
                <c:pt idx="430">
                  <c:v>43838</c:v>
                </c:pt>
                <c:pt idx="431">
                  <c:v>43839</c:v>
                </c:pt>
                <c:pt idx="432">
                  <c:v>43840</c:v>
                </c:pt>
                <c:pt idx="433">
                  <c:v>43843</c:v>
                </c:pt>
                <c:pt idx="434">
                  <c:v>43844</c:v>
                </c:pt>
                <c:pt idx="435">
                  <c:v>43845</c:v>
                </c:pt>
                <c:pt idx="436">
                  <c:v>43846</c:v>
                </c:pt>
                <c:pt idx="437">
                  <c:v>43847</c:v>
                </c:pt>
                <c:pt idx="438">
                  <c:v>43851</c:v>
                </c:pt>
                <c:pt idx="439">
                  <c:v>43852</c:v>
                </c:pt>
                <c:pt idx="440">
                  <c:v>43853</c:v>
                </c:pt>
                <c:pt idx="441">
                  <c:v>43854</c:v>
                </c:pt>
                <c:pt idx="442">
                  <c:v>43857</c:v>
                </c:pt>
                <c:pt idx="443">
                  <c:v>43858</c:v>
                </c:pt>
                <c:pt idx="444">
                  <c:v>43859</c:v>
                </c:pt>
                <c:pt idx="445">
                  <c:v>43860</c:v>
                </c:pt>
                <c:pt idx="446">
                  <c:v>43861</c:v>
                </c:pt>
                <c:pt idx="447">
                  <c:v>43864</c:v>
                </c:pt>
                <c:pt idx="448">
                  <c:v>43865</c:v>
                </c:pt>
                <c:pt idx="449">
                  <c:v>43866</c:v>
                </c:pt>
                <c:pt idx="450">
                  <c:v>43867</c:v>
                </c:pt>
                <c:pt idx="451">
                  <c:v>43868</c:v>
                </c:pt>
                <c:pt idx="452">
                  <c:v>43871</c:v>
                </c:pt>
                <c:pt idx="453">
                  <c:v>43872</c:v>
                </c:pt>
                <c:pt idx="454">
                  <c:v>43873</c:v>
                </c:pt>
                <c:pt idx="455">
                  <c:v>43874</c:v>
                </c:pt>
                <c:pt idx="456">
                  <c:v>43875</c:v>
                </c:pt>
                <c:pt idx="457">
                  <c:v>43879</c:v>
                </c:pt>
                <c:pt idx="458">
                  <c:v>43880</c:v>
                </c:pt>
                <c:pt idx="459">
                  <c:v>43881</c:v>
                </c:pt>
                <c:pt idx="460">
                  <c:v>43882</c:v>
                </c:pt>
                <c:pt idx="461">
                  <c:v>43885</c:v>
                </c:pt>
                <c:pt idx="462">
                  <c:v>43886</c:v>
                </c:pt>
                <c:pt idx="463">
                  <c:v>43887</c:v>
                </c:pt>
                <c:pt idx="464">
                  <c:v>43888</c:v>
                </c:pt>
                <c:pt idx="465">
                  <c:v>43889</c:v>
                </c:pt>
                <c:pt idx="466">
                  <c:v>43890</c:v>
                </c:pt>
                <c:pt idx="467">
                  <c:v>43892</c:v>
                </c:pt>
                <c:pt idx="468">
                  <c:v>43893</c:v>
                </c:pt>
                <c:pt idx="469">
                  <c:v>43894</c:v>
                </c:pt>
                <c:pt idx="470">
                  <c:v>43895</c:v>
                </c:pt>
                <c:pt idx="471">
                  <c:v>43896</c:v>
                </c:pt>
                <c:pt idx="472">
                  <c:v>43899</c:v>
                </c:pt>
                <c:pt idx="473">
                  <c:v>43900</c:v>
                </c:pt>
                <c:pt idx="474">
                  <c:v>43901</c:v>
                </c:pt>
                <c:pt idx="475">
                  <c:v>43902</c:v>
                </c:pt>
                <c:pt idx="476">
                  <c:v>43903</c:v>
                </c:pt>
                <c:pt idx="477">
                  <c:v>43906</c:v>
                </c:pt>
                <c:pt idx="478">
                  <c:v>43907</c:v>
                </c:pt>
                <c:pt idx="479">
                  <c:v>43908</c:v>
                </c:pt>
                <c:pt idx="480">
                  <c:v>43909</c:v>
                </c:pt>
                <c:pt idx="481">
                  <c:v>43910</c:v>
                </c:pt>
                <c:pt idx="482">
                  <c:v>43913</c:v>
                </c:pt>
                <c:pt idx="483">
                  <c:v>43914</c:v>
                </c:pt>
                <c:pt idx="484">
                  <c:v>43915</c:v>
                </c:pt>
                <c:pt idx="485">
                  <c:v>43916</c:v>
                </c:pt>
                <c:pt idx="486">
                  <c:v>43917</c:v>
                </c:pt>
                <c:pt idx="487">
                  <c:v>43920</c:v>
                </c:pt>
                <c:pt idx="488">
                  <c:v>43921</c:v>
                </c:pt>
                <c:pt idx="489">
                  <c:v>43922</c:v>
                </c:pt>
                <c:pt idx="490">
                  <c:v>43923</c:v>
                </c:pt>
                <c:pt idx="491">
                  <c:v>43924</c:v>
                </c:pt>
                <c:pt idx="492">
                  <c:v>43927</c:v>
                </c:pt>
                <c:pt idx="493">
                  <c:v>43928</c:v>
                </c:pt>
                <c:pt idx="494">
                  <c:v>43929</c:v>
                </c:pt>
                <c:pt idx="495">
                  <c:v>43930</c:v>
                </c:pt>
                <c:pt idx="496">
                  <c:v>43931</c:v>
                </c:pt>
                <c:pt idx="497">
                  <c:v>43934</c:v>
                </c:pt>
                <c:pt idx="498">
                  <c:v>43935</c:v>
                </c:pt>
                <c:pt idx="499">
                  <c:v>43936</c:v>
                </c:pt>
                <c:pt idx="500">
                  <c:v>43937</c:v>
                </c:pt>
                <c:pt idx="501">
                  <c:v>43938</c:v>
                </c:pt>
                <c:pt idx="502">
                  <c:v>43941</c:v>
                </c:pt>
                <c:pt idx="503">
                  <c:v>43942</c:v>
                </c:pt>
                <c:pt idx="504">
                  <c:v>43943</c:v>
                </c:pt>
                <c:pt idx="505">
                  <c:v>43944</c:v>
                </c:pt>
                <c:pt idx="506">
                  <c:v>43945</c:v>
                </c:pt>
                <c:pt idx="507">
                  <c:v>43948</c:v>
                </c:pt>
                <c:pt idx="508">
                  <c:v>43949</c:v>
                </c:pt>
                <c:pt idx="509">
                  <c:v>43950</c:v>
                </c:pt>
                <c:pt idx="510">
                  <c:v>43951</c:v>
                </c:pt>
                <c:pt idx="511">
                  <c:v>43952</c:v>
                </c:pt>
                <c:pt idx="512">
                  <c:v>43955</c:v>
                </c:pt>
                <c:pt idx="513">
                  <c:v>43956</c:v>
                </c:pt>
                <c:pt idx="514">
                  <c:v>43957</c:v>
                </c:pt>
                <c:pt idx="515">
                  <c:v>43958</c:v>
                </c:pt>
                <c:pt idx="516">
                  <c:v>43959</c:v>
                </c:pt>
                <c:pt idx="517">
                  <c:v>43962</c:v>
                </c:pt>
                <c:pt idx="518">
                  <c:v>43963</c:v>
                </c:pt>
                <c:pt idx="519">
                  <c:v>43964</c:v>
                </c:pt>
                <c:pt idx="520">
                  <c:v>43965</c:v>
                </c:pt>
                <c:pt idx="521">
                  <c:v>43966</c:v>
                </c:pt>
                <c:pt idx="522">
                  <c:v>43969</c:v>
                </c:pt>
                <c:pt idx="523">
                  <c:v>43970</c:v>
                </c:pt>
                <c:pt idx="524">
                  <c:v>43971</c:v>
                </c:pt>
                <c:pt idx="525">
                  <c:v>43972</c:v>
                </c:pt>
                <c:pt idx="526">
                  <c:v>43973</c:v>
                </c:pt>
                <c:pt idx="527">
                  <c:v>43977</c:v>
                </c:pt>
                <c:pt idx="528">
                  <c:v>43978</c:v>
                </c:pt>
                <c:pt idx="529">
                  <c:v>43979</c:v>
                </c:pt>
                <c:pt idx="530">
                  <c:v>43980</c:v>
                </c:pt>
                <c:pt idx="531">
                  <c:v>43982</c:v>
                </c:pt>
                <c:pt idx="532">
                  <c:v>43983</c:v>
                </c:pt>
                <c:pt idx="533">
                  <c:v>43984</c:v>
                </c:pt>
                <c:pt idx="534">
                  <c:v>43985</c:v>
                </c:pt>
                <c:pt idx="535">
                  <c:v>43986</c:v>
                </c:pt>
                <c:pt idx="536">
                  <c:v>43987</c:v>
                </c:pt>
                <c:pt idx="537">
                  <c:v>43990</c:v>
                </c:pt>
                <c:pt idx="538">
                  <c:v>43991</c:v>
                </c:pt>
                <c:pt idx="539">
                  <c:v>43992</c:v>
                </c:pt>
                <c:pt idx="540">
                  <c:v>43993</c:v>
                </c:pt>
                <c:pt idx="541">
                  <c:v>43994</c:v>
                </c:pt>
                <c:pt idx="542">
                  <c:v>43997</c:v>
                </c:pt>
                <c:pt idx="543">
                  <c:v>43998</c:v>
                </c:pt>
                <c:pt idx="544">
                  <c:v>43999</c:v>
                </c:pt>
                <c:pt idx="545">
                  <c:v>44000</c:v>
                </c:pt>
                <c:pt idx="546">
                  <c:v>44001</c:v>
                </c:pt>
                <c:pt idx="547">
                  <c:v>44004</c:v>
                </c:pt>
                <c:pt idx="548">
                  <c:v>44005</c:v>
                </c:pt>
                <c:pt idx="549">
                  <c:v>44006</c:v>
                </c:pt>
                <c:pt idx="550">
                  <c:v>44007</c:v>
                </c:pt>
                <c:pt idx="551">
                  <c:v>44008</c:v>
                </c:pt>
                <c:pt idx="552">
                  <c:v>44011</c:v>
                </c:pt>
                <c:pt idx="553">
                  <c:v>44012</c:v>
                </c:pt>
                <c:pt idx="554">
                  <c:v>44013</c:v>
                </c:pt>
                <c:pt idx="555">
                  <c:v>44014</c:v>
                </c:pt>
                <c:pt idx="556">
                  <c:v>44015</c:v>
                </c:pt>
                <c:pt idx="557">
                  <c:v>44018</c:v>
                </c:pt>
                <c:pt idx="558">
                  <c:v>44019</c:v>
                </c:pt>
                <c:pt idx="559">
                  <c:v>44020</c:v>
                </c:pt>
                <c:pt idx="560">
                  <c:v>44021</c:v>
                </c:pt>
                <c:pt idx="561">
                  <c:v>44022</c:v>
                </c:pt>
                <c:pt idx="562">
                  <c:v>44025</c:v>
                </c:pt>
                <c:pt idx="563">
                  <c:v>44026</c:v>
                </c:pt>
                <c:pt idx="564">
                  <c:v>44027</c:v>
                </c:pt>
                <c:pt idx="565">
                  <c:v>44028</c:v>
                </c:pt>
                <c:pt idx="566">
                  <c:v>44029</c:v>
                </c:pt>
                <c:pt idx="567">
                  <c:v>44032</c:v>
                </c:pt>
                <c:pt idx="568">
                  <c:v>44033</c:v>
                </c:pt>
                <c:pt idx="569">
                  <c:v>44034</c:v>
                </c:pt>
                <c:pt idx="570">
                  <c:v>44035</c:v>
                </c:pt>
                <c:pt idx="571">
                  <c:v>44036</c:v>
                </c:pt>
                <c:pt idx="572">
                  <c:v>44039</c:v>
                </c:pt>
                <c:pt idx="573">
                  <c:v>44040</c:v>
                </c:pt>
                <c:pt idx="574">
                  <c:v>44041</c:v>
                </c:pt>
                <c:pt idx="575">
                  <c:v>44042</c:v>
                </c:pt>
                <c:pt idx="576">
                  <c:v>44043</c:v>
                </c:pt>
                <c:pt idx="577">
                  <c:v>44046</c:v>
                </c:pt>
                <c:pt idx="578">
                  <c:v>44047</c:v>
                </c:pt>
                <c:pt idx="579">
                  <c:v>44048</c:v>
                </c:pt>
                <c:pt idx="580">
                  <c:v>44049</c:v>
                </c:pt>
                <c:pt idx="581">
                  <c:v>44050</c:v>
                </c:pt>
                <c:pt idx="582">
                  <c:v>44053</c:v>
                </c:pt>
                <c:pt idx="583">
                  <c:v>44054</c:v>
                </c:pt>
                <c:pt idx="584">
                  <c:v>44055</c:v>
                </c:pt>
                <c:pt idx="585">
                  <c:v>44056</c:v>
                </c:pt>
                <c:pt idx="586">
                  <c:v>44057</c:v>
                </c:pt>
                <c:pt idx="587">
                  <c:v>44060</c:v>
                </c:pt>
                <c:pt idx="588">
                  <c:v>44061</c:v>
                </c:pt>
                <c:pt idx="589">
                  <c:v>44062</c:v>
                </c:pt>
                <c:pt idx="590">
                  <c:v>44063</c:v>
                </c:pt>
                <c:pt idx="591">
                  <c:v>44064</c:v>
                </c:pt>
                <c:pt idx="592">
                  <c:v>44067</c:v>
                </c:pt>
                <c:pt idx="593">
                  <c:v>44068</c:v>
                </c:pt>
                <c:pt idx="594">
                  <c:v>44069</c:v>
                </c:pt>
                <c:pt idx="595">
                  <c:v>44070</c:v>
                </c:pt>
                <c:pt idx="596">
                  <c:v>44071</c:v>
                </c:pt>
                <c:pt idx="597">
                  <c:v>44074</c:v>
                </c:pt>
                <c:pt idx="598">
                  <c:v>44075</c:v>
                </c:pt>
                <c:pt idx="599">
                  <c:v>44076</c:v>
                </c:pt>
                <c:pt idx="600">
                  <c:v>44077</c:v>
                </c:pt>
                <c:pt idx="601">
                  <c:v>44078</c:v>
                </c:pt>
                <c:pt idx="602">
                  <c:v>44082</c:v>
                </c:pt>
                <c:pt idx="603">
                  <c:v>44083</c:v>
                </c:pt>
                <c:pt idx="604">
                  <c:v>44084</c:v>
                </c:pt>
                <c:pt idx="605">
                  <c:v>44085</c:v>
                </c:pt>
                <c:pt idx="606">
                  <c:v>44088</c:v>
                </c:pt>
                <c:pt idx="607">
                  <c:v>44089</c:v>
                </c:pt>
                <c:pt idx="608">
                  <c:v>44090</c:v>
                </c:pt>
                <c:pt idx="609">
                  <c:v>44091</c:v>
                </c:pt>
                <c:pt idx="610">
                  <c:v>44092</c:v>
                </c:pt>
                <c:pt idx="611">
                  <c:v>44095</c:v>
                </c:pt>
                <c:pt idx="612">
                  <c:v>44096</c:v>
                </c:pt>
                <c:pt idx="613">
                  <c:v>44097</c:v>
                </c:pt>
                <c:pt idx="614">
                  <c:v>44098</c:v>
                </c:pt>
                <c:pt idx="615">
                  <c:v>44099</c:v>
                </c:pt>
                <c:pt idx="616">
                  <c:v>44102</c:v>
                </c:pt>
                <c:pt idx="617">
                  <c:v>44103</c:v>
                </c:pt>
                <c:pt idx="618">
                  <c:v>44104</c:v>
                </c:pt>
                <c:pt idx="619">
                  <c:v>44105</c:v>
                </c:pt>
                <c:pt idx="620">
                  <c:v>44106</c:v>
                </c:pt>
                <c:pt idx="621">
                  <c:v>44109</c:v>
                </c:pt>
                <c:pt idx="622">
                  <c:v>44110</c:v>
                </c:pt>
                <c:pt idx="623">
                  <c:v>44111</c:v>
                </c:pt>
                <c:pt idx="624">
                  <c:v>44112</c:v>
                </c:pt>
                <c:pt idx="625">
                  <c:v>44113</c:v>
                </c:pt>
                <c:pt idx="626">
                  <c:v>44117</c:v>
                </c:pt>
                <c:pt idx="627">
                  <c:v>44118</c:v>
                </c:pt>
                <c:pt idx="628">
                  <c:v>44119</c:v>
                </c:pt>
                <c:pt idx="629">
                  <c:v>44120</c:v>
                </c:pt>
                <c:pt idx="630">
                  <c:v>44123</c:v>
                </c:pt>
                <c:pt idx="631">
                  <c:v>44124</c:v>
                </c:pt>
                <c:pt idx="632">
                  <c:v>44125</c:v>
                </c:pt>
                <c:pt idx="633">
                  <c:v>44126</c:v>
                </c:pt>
                <c:pt idx="634">
                  <c:v>44127</c:v>
                </c:pt>
                <c:pt idx="635">
                  <c:v>44130</c:v>
                </c:pt>
                <c:pt idx="636">
                  <c:v>44131</c:v>
                </c:pt>
                <c:pt idx="637">
                  <c:v>44132</c:v>
                </c:pt>
                <c:pt idx="638">
                  <c:v>44133</c:v>
                </c:pt>
                <c:pt idx="639">
                  <c:v>44134</c:v>
                </c:pt>
                <c:pt idx="640">
                  <c:v>44135</c:v>
                </c:pt>
                <c:pt idx="641">
                  <c:v>44137</c:v>
                </c:pt>
                <c:pt idx="642">
                  <c:v>44138</c:v>
                </c:pt>
                <c:pt idx="643">
                  <c:v>44139</c:v>
                </c:pt>
                <c:pt idx="644">
                  <c:v>44140</c:v>
                </c:pt>
                <c:pt idx="645">
                  <c:v>44141</c:v>
                </c:pt>
                <c:pt idx="646">
                  <c:v>44144</c:v>
                </c:pt>
                <c:pt idx="647">
                  <c:v>44145</c:v>
                </c:pt>
                <c:pt idx="648">
                  <c:v>44147</c:v>
                </c:pt>
                <c:pt idx="649">
                  <c:v>44148</c:v>
                </c:pt>
                <c:pt idx="650">
                  <c:v>44151</c:v>
                </c:pt>
                <c:pt idx="651">
                  <c:v>44152</c:v>
                </c:pt>
                <c:pt idx="652">
                  <c:v>44153</c:v>
                </c:pt>
                <c:pt idx="653">
                  <c:v>44154</c:v>
                </c:pt>
                <c:pt idx="654">
                  <c:v>44155</c:v>
                </c:pt>
                <c:pt idx="655">
                  <c:v>44158</c:v>
                </c:pt>
                <c:pt idx="656">
                  <c:v>44159</c:v>
                </c:pt>
                <c:pt idx="657">
                  <c:v>44160</c:v>
                </c:pt>
                <c:pt idx="658">
                  <c:v>44162</c:v>
                </c:pt>
                <c:pt idx="659">
                  <c:v>44165</c:v>
                </c:pt>
                <c:pt idx="660">
                  <c:v>44166</c:v>
                </c:pt>
                <c:pt idx="661">
                  <c:v>44167</c:v>
                </c:pt>
                <c:pt idx="662">
                  <c:v>44168</c:v>
                </c:pt>
                <c:pt idx="663">
                  <c:v>44169</c:v>
                </c:pt>
                <c:pt idx="664">
                  <c:v>44172</c:v>
                </c:pt>
                <c:pt idx="665">
                  <c:v>44173</c:v>
                </c:pt>
                <c:pt idx="666">
                  <c:v>44174</c:v>
                </c:pt>
                <c:pt idx="667">
                  <c:v>44175</c:v>
                </c:pt>
                <c:pt idx="668">
                  <c:v>44176</c:v>
                </c:pt>
                <c:pt idx="669">
                  <c:v>44179</c:v>
                </c:pt>
                <c:pt idx="670">
                  <c:v>44180</c:v>
                </c:pt>
                <c:pt idx="671">
                  <c:v>44181</c:v>
                </c:pt>
                <c:pt idx="672">
                  <c:v>44182</c:v>
                </c:pt>
                <c:pt idx="673">
                  <c:v>44183</c:v>
                </c:pt>
                <c:pt idx="674">
                  <c:v>44186</c:v>
                </c:pt>
                <c:pt idx="675">
                  <c:v>44187</c:v>
                </c:pt>
                <c:pt idx="676">
                  <c:v>44188</c:v>
                </c:pt>
                <c:pt idx="677">
                  <c:v>44189</c:v>
                </c:pt>
                <c:pt idx="678">
                  <c:v>44193</c:v>
                </c:pt>
                <c:pt idx="679">
                  <c:v>44194</c:v>
                </c:pt>
                <c:pt idx="680">
                  <c:v>44195</c:v>
                </c:pt>
                <c:pt idx="681">
                  <c:v>44196</c:v>
                </c:pt>
                <c:pt idx="682">
                  <c:v>44200</c:v>
                </c:pt>
                <c:pt idx="683">
                  <c:v>44201</c:v>
                </c:pt>
                <c:pt idx="684">
                  <c:v>44202</c:v>
                </c:pt>
                <c:pt idx="685">
                  <c:v>44203</c:v>
                </c:pt>
                <c:pt idx="686">
                  <c:v>44204</c:v>
                </c:pt>
                <c:pt idx="687">
                  <c:v>44207</c:v>
                </c:pt>
                <c:pt idx="688">
                  <c:v>44208</c:v>
                </c:pt>
                <c:pt idx="689">
                  <c:v>44209</c:v>
                </c:pt>
                <c:pt idx="690">
                  <c:v>44210</c:v>
                </c:pt>
                <c:pt idx="691">
                  <c:v>44211</c:v>
                </c:pt>
                <c:pt idx="692">
                  <c:v>44215</c:v>
                </c:pt>
                <c:pt idx="693">
                  <c:v>44216</c:v>
                </c:pt>
                <c:pt idx="694">
                  <c:v>44217</c:v>
                </c:pt>
                <c:pt idx="695">
                  <c:v>44218</c:v>
                </c:pt>
                <c:pt idx="696">
                  <c:v>44221</c:v>
                </c:pt>
                <c:pt idx="697">
                  <c:v>44222</c:v>
                </c:pt>
                <c:pt idx="698">
                  <c:v>44223</c:v>
                </c:pt>
                <c:pt idx="699">
                  <c:v>44224</c:v>
                </c:pt>
                <c:pt idx="700">
                  <c:v>44225</c:v>
                </c:pt>
                <c:pt idx="701">
                  <c:v>44227</c:v>
                </c:pt>
                <c:pt idx="702">
                  <c:v>44228</c:v>
                </c:pt>
                <c:pt idx="703">
                  <c:v>44229</c:v>
                </c:pt>
                <c:pt idx="704">
                  <c:v>44230</c:v>
                </c:pt>
                <c:pt idx="705">
                  <c:v>44231</c:v>
                </c:pt>
                <c:pt idx="706">
                  <c:v>44232</c:v>
                </c:pt>
                <c:pt idx="707">
                  <c:v>44235</c:v>
                </c:pt>
                <c:pt idx="708">
                  <c:v>44236</c:v>
                </c:pt>
                <c:pt idx="709">
                  <c:v>44237</c:v>
                </c:pt>
                <c:pt idx="710">
                  <c:v>44238</c:v>
                </c:pt>
                <c:pt idx="711">
                  <c:v>44239</c:v>
                </c:pt>
                <c:pt idx="712">
                  <c:v>44243</c:v>
                </c:pt>
                <c:pt idx="713">
                  <c:v>44244</c:v>
                </c:pt>
                <c:pt idx="714">
                  <c:v>44245</c:v>
                </c:pt>
                <c:pt idx="715">
                  <c:v>44246</c:v>
                </c:pt>
                <c:pt idx="716">
                  <c:v>44249</c:v>
                </c:pt>
                <c:pt idx="717">
                  <c:v>44250</c:v>
                </c:pt>
                <c:pt idx="718">
                  <c:v>44251</c:v>
                </c:pt>
                <c:pt idx="719">
                  <c:v>44252</c:v>
                </c:pt>
                <c:pt idx="720">
                  <c:v>44253</c:v>
                </c:pt>
                <c:pt idx="721">
                  <c:v>44255</c:v>
                </c:pt>
                <c:pt idx="722">
                  <c:v>44256</c:v>
                </c:pt>
                <c:pt idx="723">
                  <c:v>44257</c:v>
                </c:pt>
                <c:pt idx="724">
                  <c:v>44258</c:v>
                </c:pt>
                <c:pt idx="725">
                  <c:v>44259</c:v>
                </c:pt>
                <c:pt idx="726">
                  <c:v>44260</c:v>
                </c:pt>
                <c:pt idx="727">
                  <c:v>44263</c:v>
                </c:pt>
                <c:pt idx="728">
                  <c:v>44264</c:v>
                </c:pt>
                <c:pt idx="729">
                  <c:v>44265</c:v>
                </c:pt>
                <c:pt idx="730">
                  <c:v>44266</c:v>
                </c:pt>
                <c:pt idx="731">
                  <c:v>44267</c:v>
                </c:pt>
                <c:pt idx="732">
                  <c:v>44270</c:v>
                </c:pt>
                <c:pt idx="733">
                  <c:v>44271</c:v>
                </c:pt>
                <c:pt idx="734">
                  <c:v>44272</c:v>
                </c:pt>
                <c:pt idx="735">
                  <c:v>44273</c:v>
                </c:pt>
                <c:pt idx="736">
                  <c:v>44274</c:v>
                </c:pt>
                <c:pt idx="737">
                  <c:v>44277</c:v>
                </c:pt>
                <c:pt idx="738">
                  <c:v>44278</c:v>
                </c:pt>
                <c:pt idx="739">
                  <c:v>44279</c:v>
                </c:pt>
                <c:pt idx="740">
                  <c:v>44280</c:v>
                </c:pt>
                <c:pt idx="741">
                  <c:v>44281</c:v>
                </c:pt>
                <c:pt idx="742">
                  <c:v>44284</c:v>
                </c:pt>
                <c:pt idx="743">
                  <c:v>44285</c:v>
                </c:pt>
                <c:pt idx="744">
                  <c:v>44286</c:v>
                </c:pt>
                <c:pt idx="745">
                  <c:v>44287</c:v>
                </c:pt>
                <c:pt idx="746">
                  <c:v>44288</c:v>
                </c:pt>
                <c:pt idx="747">
                  <c:v>44291</c:v>
                </c:pt>
                <c:pt idx="748">
                  <c:v>44292</c:v>
                </c:pt>
                <c:pt idx="749">
                  <c:v>44293</c:v>
                </c:pt>
                <c:pt idx="750">
                  <c:v>44294</c:v>
                </c:pt>
                <c:pt idx="751">
                  <c:v>44295</c:v>
                </c:pt>
                <c:pt idx="752">
                  <c:v>44298</c:v>
                </c:pt>
                <c:pt idx="753">
                  <c:v>44299</c:v>
                </c:pt>
                <c:pt idx="754">
                  <c:v>44300</c:v>
                </c:pt>
                <c:pt idx="755">
                  <c:v>44301</c:v>
                </c:pt>
                <c:pt idx="756">
                  <c:v>44302</c:v>
                </c:pt>
                <c:pt idx="757">
                  <c:v>44305</c:v>
                </c:pt>
                <c:pt idx="758">
                  <c:v>44306</c:v>
                </c:pt>
                <c:pt idx="759">
                  <c:v>44307</c:v>
                </c:pt>
                <c:pt idx="760">
                  <c:v>44308</c:v>
                </c:pt>
                <c:pt idx="761">
                  <c:v>44309</c:v>
                </c:pt>
                <c:pt idx="762">
                  <c:v>44312</c:v>
                </c:pt>
                <c:pt idx="763">
                  <c:v>44313</c:v>
                </c:pt>
                <c:pt idx="764">
                  <c:v>44314</c:v>
                </c:pt>
                <c:pt idx="765">
                  <c:v>44315</c:v>
                </c:pt>
                <c:pt idx="766">
                  <c:v>44316</c:v>
                </c:pt>
                <c:pt idx="767">
                  <c:v>44319</c:v>
                </c:pt>
                <c:pt idx="768">
                  <c:v>44320</c:v>
                </c:pt>
                <c:pt idx="769">
                  <c:v>44321</c:v>
                </c:pt>
                <c:pt idx="770">
                  <c:v>44322</c:v>
                </c:pt>
                <c:pt idx="771">
                  <c:v>44323</c:v>
                </c:pt>
                <c:pt idx="772">
                  <c:v>44326</c:v>
                </c:pt>
                <c:pt idx="773">
                  <c:v>44327</c:v>
                </c:pt>
                <c:pt idx="774">
                  <c:v>44328</c:v>
                </c:pt>
                <c:pt idx="775">
                  <c:v>44329</c:v>
                </c:pt>
                <c:pt idx="776">
                  <c:v>44330</c:v>
                </c:pt>
                <c:pt idx="777">
                  <c:v>44333</c:v>
                </c:pt>
                <c:pt idx="778">
                  <c:v>44334</c:v>
                </c:pt>
                <c:pt idx="779">
                  <c:v>44335</c:v>
                </c:pt>
                <c:pt idx="780">
                  <c:v>44336</c:v>
                </c:pt>
                <c:pt idx="781">
                  <c:v>44337</c:v>
                </c:pt>
                <c:pt idx="782">
                  <c:v>44340</c:v>
                </c:pt>
                <c:pt idx="783">
                  <c:v>44341</c:v>
                </c:pt>
                <c:pt idx="784">
                  <c:v>44342</c:v>
                </c:pt>
                <c:pt idx="785">
                  <c:v>44343</c:v>
                </c:pt>
                <c:pt idx="786">
                  <c:v>44344</c:v>
                </c:pt>
                <c:pt idx="787">
                  <c:v>44347</c:v>
                </c:pt>
                <c:pt idx="788">
                  <c:v>44348</c:v>
                </c:pt>
                <c:pt idx="789">
                  <c:v>44349</c:v>
                </c:pt>
                <c:pt idx="790">
                  <c:v>44350</c:v>
                </c:pt>
                <c:pt idx="791">
                  <c:v>44351</c:v>
                </c:pt>
                <c:pt idx="792">
                  <c:v>44354</c:v>
                </c:pt>
                <c:pt idx="793">
                  <c:v>44355</c:v>
                </c:pt>
                <c:pt idx="794">
                  <c:v>44356</c:v>
                </c:pt>
                <c:pt idx="795">
                  <c:v>44357</c:v>
                </c:pt>
                <c:pt idx="796">
                  <c:v>44358</c:v>
                </c:pt>
                <c:pt idx="797">
                  <c:v>44361</c:v>
                </c:pt>
                <c:pt idx="798">
                  <c:v>44362</c:v>
                </c:pt>
                <c:pt idx="799">
                  <c:v>44363</c:v>
                </c:pt>
                <c:pt idx="800">
                  <c:v>44364</c:v>
                </c:pt>
                <c:pt idx="801">
                  <c:v>44365</c:v>
                </c:pt>
                <c:pt idx="802">
                  <c:v>44368</c:v>
                </c:pt>
                <c:pt idx="803">
                  <c:v>44369</c:v>
                </c:pt>
                <c:pt idx="804">
                  <c:v>44370</c:v>
                </c:pt>
                <c:pt idx="805">
                  <c:v>44371</c:v>
                </c:pt>
                <c:pt idx="806">
                  <c:v>44372</c:v>
                </c:pt>
                <c:pt idx="807">
                  <c:v>44375</c:v>
                </c:pt>
                <c:pt idx="808">
                  <c:v>44376</c:v>
                </c:pt>
                <c:pt idx="809">
                  <c:v>44377</c:v>
                </c:pt>
                <c:pt idx="810">
                  <c:v>44378</c:v>
                </c:pt>
                <c:pt idx="811">
                  <c:v>44379</c:v>
                </c:pt>
                <c:pt idx="812">
                  <c:v>44383</c:v>
                </c:pt>
                <c:pt idx="813">
                  <c:v>44384</c:v>
                </c:pt>
                <c:pt idx="814">
                  <c:v>44385</c:v>
                </c:pt>
                <c:pt idx="815">
                  <c:v>44386</c:v>
                </c:pt>
                <c:pt idx="816">
                  <c:v>44389</c:v>
                </c:pt>
                <c:pt idx="817">
                  <c:v>44390</c:v>
                </c:pt>
                <c:pt idx="818">
                  <c:v>44391</c:v>
                </c:pt>
                <c:pt idx="819">
                  <c:v>44392</c:v>
                </c:pt>
                <c:pt idx="820">
                  <c:v>44393</c:v>
                </c:pt>
                <c:pt idx="821">
                  <c:v>44396</c:v>
                </c:pt>
                <c:pt idx="822">
                  <c:v>44397</c:v>
                </c:pt>
                <c:pt idx="823">
                  <c:v>44398</c:v>
                </c:pt>
                <c:pt idx="824">
                  <c:v>44399</c:v>
                </c:pt>
                <c:pt idx="825">
                  <c:v>44400</c:v>
                </c:pt>
                <c:pt idx="826">
                  <c:v>44403</c:v>
                </c:pt>
                <c:pt idx="827">
                  <c:v>44404</c:v>
                </c:pt>
                <c:pt idx="828">
                  <c:v>44405</c:v>
                </c:pt>
                <c:pt idx="829">
                  <c:v>44406</c:v>
                </c:pt>
                <c:pt idx="830">
                  <c:v>44407</c:v>
                </c:pt>
                <c:pt idx="831">
                  <c:v>44408</c:v>
                </c:pt>
                <c:pt idx="832">
                  <c:v>44410</c:v>
                </c:pt>
                <c:pt idx="833">
                  <c:v>44411</c:v>
                </c:pt>
                <c:pt idx="834">
                  <c:v>44412</c:v>
                </c:pt>
                <c:pt idx="835">
                  <c:v>44413</c:v>
                </c:pt>
                <c:pt idx="836">
                  <c:v>44414</c:v>
                </c:pt>
                <c:pt idx="837">
                  <c:v>44417</c:v>
                </c:pt>
                <c:pt idx="838">
                  <c:v>44418</c:v>
                </c:pt>
                <c:pt idx="839">
                  <c:v>44419</c:v>
                </c:pt>
                <c:pt idx="840">
                  <c:v>44420</c:v>
                </c:pt>
                <c:pt idx="841">
                  <c:v>44421</c:v>
                </c:pt>
                <c:pt idx="842">
                  <c:v>44424</c:v>
                </c:pt>
                <c:pt idx="843">
                  <c:v>44425</c:v>
                </c:pt>
                <c:pt idx="844">
                  <c:v>44426</c:v>
                </c:pt>
                <c:pt idx="845">
                  <c:v>44427</c:v>
                </c:pt>
                <c:pt idx="846">
                  <c:v>44428</c:v>
                </c:pt>
                <c:pt idx="847">
                  <c:v>44431</c:v>
                </c:pt>
                <c:pt idx="848">
                  <c:v>44432</c:v>
                </c:pt>
                <c:pt idx="849">
                  <c:v>44433</c:v>
                </c:pt>
                <c:pt idx="850">
                  <c:v>44434</c:v>
                </c:pt>
                <c:pt idx="851">
                  <c:v>44435</c:v>
                </c:pt>
                <c:pt idx="852">
                  <c:v>44438</c:v>
                </c:pt>
                <c:pt idx="853">
                  <c:v>44439</c:v>
                </c:pt>
                <c:pt idx="854">
                  <c:v>44440</c:v>
                </c:pt>
                <c:pt idx="855">
                  <c:v>44441</c:v>
                </c:pt>
                <c:pt idx="856">
                  <c:v>44442</c:v>
                </c:pt>
                <c:pt idx="857">
                  <c:v>44446</c:v>
                </c:pt>
                <c:pt idx="858">
                  <c:v>44447</c:v>
                </c:pt>
                <c:pt idx="859">
                  <c:v>44448</c:v>
                </c:pt>
                <c:pt idx="860">
                  <c:v>44449</c:v>
                </c:pt>
                <c:pt idx="861">
                  <c:v>44452</c:v>
                </c:pt>
                <c:pt idx="862">
                  <c:v>44453</c:v>
                </c:pt>
                <c:pt idx="863">
                  <c:v>44454</c:v>
                </c:pt>
                <c:pt idx="864">
                  <c:v>44455</c:v>
                </c:pt>
                <c:pt idx="865">
                  <c:v>44456</c:v>
                </c:pt>
                <c:pt idx="866">
                  <c:v>44459</c:v>
                </c:pt>
                <c:pt idx="867">
                  <c:v>44460</c:v>
                </c:pt>
                <c:pt idx="868">
                  <c:v>44461</c:v>
                </c:pt>
                <c:pt idx="869">
                  <c:v>44462</c:v>
                </c:pt>
                <c:pt idx="870">
                  <c:v>44463</c:v>
                </c:pt>
                <c:pt idx="871">
                  <c:v>44466</c:v>
                </c:pt>
                <c:pt idx="872">
                  <c:v>44467</c:v>
                </c:pt>
                <c:pt idx="873">
                  <c:v>44468</c:v>
                </c:pt>
                <c:pt idx="874">
                  <c:v>44469</c:v>
                </c:pt>
                <c:pt idx="875">
                  <c:v>44470</c:v>
                </c:pt>
                <c:pt idx="876">
                  <c:v>44473</c:v>
                </c:pt>
                <c:pt idx="877">
                  <c:v>44474</c:v>
                </c:pt>
                <c:pt idx="878">
                  <c:v>44475</c:v>
                </c:pt>
                <c:pt idx="879">
                  <c:v>44476</c:v>
                </c:pt>
                <c:pt idx="880">
                  <c:v>44477</c:v>
                </c:pt>
                <c:pt idx="881">
                  <c:v>44481</c:v>
                </c:pt>
                <c:pt idx="882">
                  <c:v>44482</c:v>
                </c:pt>
                <c:pt idx="883">
                  <c:v>44483</c:v>
                </c:pt>
                <c:pt idx="884">
                  <c:v>44484</c:v>
                </c:pt>
                <c:pt idx="885">
                  <c:v>44487</c:v>
                </c:pt>
                <c:pt idx="886">
                  <c:v>44488</c:v>
                </c:pt>
                <c:pt idx="887">
                  <c:v>44489</c:v>
                </c:pt>
                <c:pt idx="888">
                  <c:v>44490</c:v>
                </c:pt>
                <c:pt idx="889">
                  <c:v>44491</c:v>
                </c:pt>
                <c:pt idx="890">
                  <c:v>44494</c:v>
                </c:pt>
                <c:pt idx="891">
                  <c:v>44495</c:v>
                </c:pt>
                <c:pt idx="892">
                  <c:v>44496</c:v>
                </c:pt>
                <c:pt idx="893">
                  <c:v>44497</c:v>
                </c:pt>
                <c:pt idx="894">
                  <c:v>44498</c:v>
                </c:pt>
                <c:pt idx="895">
                  <c:v>44500</c:v>
                </c:pt>
                <c:pt idx="896">
                  <c:v>44501</c:v>
                </c:pt>
                <c:pt idx="897">
                  <c:v>44502</c:v>
                </c:pt>
                <c:pt idx="898">
                  <c:v>44503</c:v>
                </c:pt>
                <c:pt idx="899">
                  <c:v>44504</c:v>
                </c:pt>
                <c:pt idx="900">
                  <c:v>44505</c:v>
                </c:pt>
                <c:pt idx="901">
                  <c:v>44508</c:v>
                </c:pt>
                <c:pt idx="902">
                  <c:v>44509</c:v>
                </c:pt>
                <c:pt idx="903">
                  <c:v>44510</c:v>
                </c:pt>
                <c:pt idx="904">
                  <c:v>44512</c:v>
                </c:pt>
                <c:pt idx="905">
                  <c:v>44515</c:v>
                </c:pt>
                <c:pt idx="906">
                  <c:v>44516</c:v>
                </c:pt>
                <c:pt idx="907">
                  <c:v>44517</c:v>
                </c:pt>
                <c:pt idx="908">
                  <c:v>44518</c:v>
                </c:pt>
                <c:pt idx="909">
                  <c:v>44519</c:v>
                </c:pt>
                <c:pt idx="910">
                  <c:v>44522</c:v>
                </c:pt>
                <c:pt idx="911">
                  <c:v>44523</c:v>
                </c:pt>
                <c:pt idx="912">
                  <c:v>44524</c:v>
                </c:pt>
                <c:pt idx="913">
                  <c:v>44526</c:v>
                </c:pt>
                <c:pt idx="914">
                  <c:v>44529</c:v>
                </c:pt>
                <c:pt idx="915">
                  <c:v>44530</c:v>
                </c:pt>
                <c:pt idx="916">
                  <c:v>44531</c:v>
                </c:pt>
                <c:pt idx="917">
                  <c:v>44532</c:v>
                </c:pt>
                <c:pt idx="918">
                  <c:v>44533</c:v>
                </c:pt>
                <c:pt idx="919">
                  <c:v>44536</c:v>
                </c:pt>
                <c:pt idx="920">
                  <c:v>44537</c:v>
                </c:pt>
                <c:pt idx="921">
                  <c:v>44538</c:v>
                </c:pt>
                <c:pt idx="922">
                  <c:v>44539</c:v>
                </c:pt>
                <c:pt idx="923">
                  <c:v>44540</c:v>
                </c:pt>
                <c:pt idx="924">
                  <c:v>44543</c:v>
                </c:pt>
                <c:pt idx="925">
                  <c:v>44544</c:v>
                </c:pt>
                <c:pt idx="926">
                  <c:v>44545</c:v>
                </c:pt>
                <c:pt idx="927">
                  <c:v>44546</c:v>
                </c:pt>
                <c:pt idx="928">
                  <c:v>44547</c:v>
                </c:pt>
                <c:pt idx="929">
                  <c:v>44550</c:v>
                </c:pt>
                <c:pt idx="930">
                  <c:v>44551</c:v>
                </c:pt>
                <c:pt idx="931">
                  <c:v>44552</c:v>
                </c:pt>
                <c:pt idx="932">
                  <c:v>44553</c:v>
                </c:pt>
                <c:pt idx="933">
                  <c:v>44554</c:v>
                </c:pt>
                <c:pt idx="934">
                  <c:v>44557</c:v>
                </c:pt>
                <c:pt idx="935">
                  <c:v>44558</c:v>
                </c:pt>
                <c:pt idx="936">
                  <c:v>44559</c:v>
                </c:pt>
                <c:pt idx="937">
                  <c:v>44560</c:v>
                </c:pt>
                <c:pt idx="938">
                  <c:v>44561</c:v>
                </c:pt>
                <c:pt idx="939">
                  <c:v>44564</c:v>
                </c:pt>
                <c:pt idx="940">
                  <c:v>44565</c:v>
                </c:pt>
                <c:pt idx="941">
                  <c:v>44566</c:v>
                </c:pt>
                <c:pt idx="942">
                  <c:v>44567</c:v>
                </c:pt>
                <c:pt idx="943">
                  <c:v>44568</c:v>
                </c:pt>
                <c:pt idx="944">
                  <c:v>44571</c:v>
                </c:pt>
                <c:pt idx="945">
                  <c:v>44572</c:v>
                </c:pt>
                <c:pt idx="946">
                  <c:v>44573</c:v>
                </c:pt>
                <c:pt idx="947">
                  <c:v>44574</c:v>
                </c:pt>
                <c:pt idx="948">
                  <c:v>44575</c:v>
                </c:pt>
                <c:pt idx="949">
                  <c:v>44579</c:v>
                </c:pt>
                <c:pt idx="950">
                  <c:v>44580</c:v>
                </c:pt>
                <c:pt idx="951">
                  <c:v>44581</c:v>
                </c:pt>
                <c:pt idx="952">
                  <c:v>44582</c:v>
                </c:pt>
                <c:pt idx="953">
                  <c:v>44585</c:v>
                </c:pt>
                <c:pt idx="954">
                  <c:v>44586</c:v>
                </c:pt>
                <c:pt idx="955">
                  <c:v>44587</c:v>
                </c:pt>
                <c:pt idx="956">
                  <c:v>44588</c:v>
                </c:pt>
                <c:pt idx="957">
                  <c:v>44589</c:v>
                </c:pt>
                <c:pt idx="958">
                  <c:v>44592</c:v>
                </c:pt>
                <c:pt idx="959">
                  <c:v>44593</c:v>
                </c:pt>
                <c:pt idx="960">
                  <c:v>44594</c:v>
                </c:pt>
                <c:pt idx="961">
                  <c:v>44595</c:v>
                </c:pt>
                <c:pt idx="962">
                  <c:v>44596</c:v>
                </c:pt>
                <c:pt idx="963">
                  <c:v>44599</c:v>
                </c:pt>
                <c:pt idx="964">
                  <c:v>44600</c:v>
                </c:pt>
                <c:pt idx="965">
                  <c:v>44601</c:v>
                </c:pt>
                <c:pt idx="966">
                  <c:v>44602</c:v>
                </c:pt>
                <c:pt idx="967">
                  <c:v>44603</c:v>
                </c:pt>
                <c:pt idx="968">
                  <c:v>44606</c:v>
                </c:pt>
                <c:pt idx="969">
                  <c:v>44607</c:v>
                </c:pt>
                <c:pt idx="970">
                  <c:v>44608</c:v>
                </c:pt>
                <c:pt idx="971">
                  <c:v>44609</c:v>
                </c:pt>
                <c:pt idx="972">
                  <c:v>44610</c:v>
                </c:pt>
                <c:pt idx="973">
                  <c:v>44614</c:v>
                </c:pt>
                <c:pt idx="974">
                  <c:v>44615</c:v>
                </c:pt>
                <c:pt idx="975">
                  <c:v>44616</c:v>
                </c:pt>
                <c:pt idx="976">
                  <c:v>44617</c:v>
                </c:pt>
                <c:pt idx="977">
                  <c:v>44620</c:v>
                </c:pt>
                <c:pt idx="978">
                  <c:v>44621</c:v>
                </c:pt>
                <c:pt idx="979">
                  <c:v>44622</c:v>
                </c:pt>
                <c:pt idx="980">
                  <c:v>44623</c:v>
                </c:pt>
                <c:pt idx="981">
                  <c:v>44624</c:v>
                </c:pt>
                <c:pt idx="982">
                  <c:v>44627</c:v>
                </c:pt>
                <c:pt idx="983">
                  <c:v>44628</c:v>
                </c:pt>
                <c:pt idx="984">
                  <c:v>44629</c:v>
                </c:pt>
                <c:pt idx="985">
                  <c:v>44630</c:v>
                </c:pt>
                <c:pt idx="986">
                  <c:v>44631</c:v>
                </c:pt>
                <c:pt idx="987">
                  <c:v>44634</c:v>
                </c:pt>
                <c:pt idx="988">
                  <c:v>44635</c:v>
                </c:pt>
                <c:pt idx="989">
                  <c:v>44636</c:v>
                </c:pt>
                <c:pt idx="990">
                  <c:v>44637</c:v>
                </c:pt>
                <c:pt idx="991">
                  <c:v>44638</c:v>
                </c:pt>
                <c:pt idx="992">
                  <c:v>44641</c:v>
                </c:pt>
                <c:pt idx="993">
                  <c:v>44642</c:v>
                </c:pt>
                <c:pt idx="994">
                  <c:v>44643</c:v>
                </c:pt>
                <c:pt idx="995">
                  <c:v>44644</c:v>
                </c:pt>
                <c:pt idx="996">
                  <c:v>44645</c:v>
                </c:pt>
                <c:pt idx="997">
                  <c:v>44648</c:v>
                </c:pt>
                <c:pt idx="998">
                  <c:v>44649</c:v>
                </c:pt>
                <c:pt idx="999">
                  <c:v>44650</c:v>
                </c:pt>
                <c:pt idx="1000">
                  <c:v>44651</c:v>
                </c:pt>
                <c:pt idx="1001">
                  <c:v>44652</c:v>
                </c:pt>
                <c:pt idx="1002">
                  <c:v>44655</c:v>
                </c:pt>
                <c:pt idx="1003">
                  <c:v>44656</c:v>
                </c:pt>
                <c:pt idx="1004">
                  <c:v>44657</c:v>
                </c:pt>
                <c:pt idx="1005">
                  <c:v>44658</c:v>
                </c:pt>
                <c:pt idx="1006">
                  <c:v>44659</c:v>
                </c:pt>
                <c:pt idx="1007">
                  <c:v>44662</c:v>
                </c:pt>
                <c:pt idx="1008">
                  <c:v>44663</c:v>
                </c:pt>
                <c:pt idx="1009">
                  <c:v>44664</c:v>
                </c:pt>
                <c:pt idx="1010">
                  <c:v>44665</c:v>
                </c:pt>
                <c:pt idx="1011">
                  <c:v>44666</c:v>
                </c:pt>
                <c:pt idx="1012">
                  <c:v>44669</c:v>
                </c:pt>
                <c:pt idx="1013">
                  <c:v>44670</c:v>
                </c:pt>
                <c:pt idx="1014">
                  <c:v>44671</c:v>
                </c:pt>
                <c:pt idx="1015">
                  <c:v>44672</c:v>
                </c:pt>
                <c:pt idx="1016">
                  <c:v>44673</c:v>
                </c:pt>
                <c:pt idx="1017">
                  <c:v>44676</c:v>
                </c:pt>
                <c:pt idx="1018">
                  <c:v>44677</c:v>
                </c:pt>
                <c:pt idx="1019">
                  <c:v>44678</c:v>
                </c:pt>
                <c:pt idx="1020">
                  <c:v>44679</c:v>
                </c:pt>
                <c:pt idx="1021">
                  <c:v>44680</c:v>
                </c:pt>
                <c:pt idx="1022">
                  <c:v>44681</c:v>
                </c:pt>
                <c:pt idx="1023">
                  <c:v>44683</c:v>
                </c:pt>
                <c:pt idx="1024">
                  <c:v>44684</c:v>
                </c:pt>
                <c:pt idx="1025">
                  <c:v>44685</c:v>
                </c:pt>
                <c:pt idx="1026">
                  <c:v>44686</c:v>
                </c:pt>
                <c:pt idx="1027">
                  <c:v>44687</c:v>
                </c:pt>
                <c:pt idx="1028">
                  <c:v>44690</c:v>
                </c:pt>
                <c:pt idx="1029">
                  <c:v>44691</c:v>
                </c:pt>
                <c:pt idx="1030">
                  <c:v>44692</c:v>
                </c:pt>
                <c:pt idx="1031">
                  <c:v>44693</c:v>
                </c:pt>
                <c:pt idx="1032">
                  <c:v>44694</c:v>
                </c:pt>
                <c:pt idx="1033">
                  <c:v>44697</c:v>
                </c:pt>
                <c:pt idx="1034">
                  <c:v>44698</c:v>
                </c:pt>
                <c:pt idx="1035">
                  <c:v>44699</c:v>
                </c:pt>
                <c:pt idx="1036">
                  <c:v>44700</c:v>
                </c:pt>
                <c:pt idx="1037">
                  <c:v>44701</c:v>
                </c:pt>
                <c:pt idx="1038">
                  <c:v>44704</c:v>
                </c:pt>
                <c:pt idx="1039">
                  <c:v>44705</c:v>
                </c:pt>
                <c:pt idx="1040">
                  <c:v>44706</c:v>
                </c:pt>
                <c:pt idx="1041">
                  <c:v>44707</c:v>
                </c:pt>
                <c:pt idx="1042">
                  <c:v>44708</c:v>
                </c:pt>
                <c:pt idx="1043">
                  <c:v>44712</c:v>
                </c:pt>
                <c:pt idx="1044">
                  <c:v>44713</c:v>
                </c:pt>
                <c:pt idx="1045">
                  <c:v>44714</c:v>
                </c:pt>
                <c:pt idx="1046">
                  <c:v>44715</c:v>
                </c:pt>
                <c:pt idx="1047">
                  <c:v>44718</c:v>
                </c:pt>
                <c:pt idx="1048">
                  <c:v>44719</c:v>
                </c:pt>
                <c:pt idx="1049">
                  <c:v>44720</c:v>
                </c:pt>
                <c:pt idx="1050">
                  <c:v>44721</c:v>
                </c:pt>
                <c:pt idx="1051">
                  <c:v>44722</c:v>
                </c:pt>
                <c:pt idx="1052">
                  <c:v>44725</c:v>
                </c:pt>
                <c:pt idx="1053">
                  <c:v>44726</c:v>
                </c:pt>
                <c:pt idx="1054">
                  <c:v>44727</c:v>
                </c:pt>
                <c:pt idx="1055">
                  <c:v>44728</c:v>
                </c:pt>
                <c:pt idx="1056">
                  <c:v>44729</c:v>
                </c:pt>
                <c:pt idx="1057">
                  <c:v>44733</c:v>
                </c:pt>
                <c:pt idx="1058">
                  <c:v>44734</c:v>
                </c:pt>
                <c:pt idx="1059">
                  <c:v>44735</c:v>
                </c:pt>
                <c:pt idx="1060">
                  <c:v>44736</c:v>
                </c:pt>
                <c:pt idx="1061">
                  <c:v>44739</c:v>
                </c:pt>
                <c:pt idx="1062">
                  <c:v>44740</c:v>
                </c:pt>
                <c:pt idx="1063">
                  <c:v>44741</c:v>
                </c:pt>
                <c:pt idx="1064">
                  <c:v>44742</c:v>
                </c:pt>
                <c:pt idx="1065">
                  <c:v>44743</c:v>
                </c:pt>
                <c:pt idx="1066">
                  <c:v>44747</c:v>
                </c:pt>
                <c:pt idx="1067">
                  <c:v>44748</c:v>
                </c:pt>
                <c:pt idx="1068">
                  <c:v>44749</c:v>
                </c:pt>
                <c:pt idx="1069">
                  <c:v>44750</c:v>
                </c:pt>
                <c:pt idx="1070">
                  <c:v>44753</c:v>
                </c:pt>
                <c:pt idx="1071">
                  <c:v>44754</c:v>
                </c:pt>
                <c:pt idx="1072">
                  <c:v>44755</c:v>
                </c:pt>
                <c:pt idx="1073">
                  <c:v>44756</c:v>
                </c:pt>
                <c:pt idx="1074">
                  <c:v>44757</c:v>
                </c:pt>
                <c:pt idx="1075">
                  <c:v>44760</c:v>
                </c:pt>
                <c:pt idx="1076">
                  <c:v>44761</c:v>
                </c:pt>
                <c:pt idx="1077">
                  <c:v>44762</c:v>
                </c:pt>
                <c:pt idx="1078">
                  <c:v>44763</c:v>
                </c:pt>
                <c:pt idx="1079">
                  <c:v>44764</c:v>
                </c:pt>
                <c:pt idx="1080">
                  <c:v>44767</c:v>
                </c:pt>
                <c:pt idx="1081">
                  <c:v>44768</c:v>
                </c:pt>
                <c:pt idx="1082">
                  <c:v>44769</c:v>
                </c:pt>
                <c:pt idx="1083">
                  <c:v>44770</c:v>
                </c:pt>
                <c:pt idx="1084">
                  <c:v>44771</c:v>
                </c:pt>
                <c:pt idx="1085">
                  <c:v>44773</c:v>
                </c:pt>
                <c:pt idx="1086">
                  <c:v>44774</c:v>
                </c:pt>
                <c:pt idx="1087">
                  <c:v>44775</c:v>
                </c:pt>
                <c:pt idx="1088">
                  <c:v>44776</c:v>
                </c:pt>
                <c:pt idx="1089">
                  <c:v>44777</c:v>
                </c:pt>
                <c:pt idx="1090">
                  <c:v>44778</c:v>
                </c:pt>
                <c:pt idx="1091">
                  <c:v>44781</c:v>
                </c:pt>
                <c:pt idx="1092">
                  <c:v>44782</c:v>
                </c:pt>
                <c:pt idx="1093">
                  <c:v>44783</c:v>
                </c:pt>
                <c:pt idx="1094">
                  <c:v>44784</c:v>
                </c:pt>
                <c:pt idx="1095">
                  <c:v>44785</c:v>
                </c:pt>
                <c:pt idx="1096">
                  <c:v>44788</c:v>
                </c:pt>
                <c:pt idx="1097">
                  <c:v>44789</c:v>
                </c:pt>
                <c:pt idx="1098">
                  <c:v>44790</c:v>
                </c:pt>
                <c:pt idx="1099">
                  <c:v>44791</c:v>
                </c:pt>
                <c:pt idx="1100">
                  <c:v>44792</c:v>
                </c:pt>
                <c:pt idx="1101">
                  <c:v>44795</c:v>
                </c:pt>
                <c:pt idx="1102">
                  <c:v>44796</c:v>
                </c:pt>
                <c:pt idx="1103">
                  <c:v>44797</c:v>
                </c:pt>
                <c:pt idx="1104">
                  <c:v>44798</c:v>
                </c:pt>
                <c:pt idx="1105">
                  <c:v>44799</c:v>
                </c:pt>
                <c:pt idx="1106">
                  <c:v>44802</c:v>
                </c:pt>
                <c:pt idx="1107">
                  <c:v>44803</c:v>
                </c:pt>
                <c:pt idx="1108">
                  <c:v>44804</c:v>
                </c:pt>
                <c:pt idx="1109">
                  <c:v>44805</c:v>
                </c:pt>
                <c:pt idx="1110">
                  <c:v>44806</c:v>
                </c:pt>
                <c:pt idx="1111">
                  <c:v>44810</c:v>
                </c:pt>
                <c:pt idx="1112">
                  <c:v>44811</c:v>
                </c:pt>
                <c:pt idx="1113">
                  <c:v>44812</c:v>
                </c:pt>
                <c:pt idx="1114">
                  <c:v>44813</c:v>
                </c:pt>
                <c:pt idx="1115">
                  <c:v>44816</c:v>
                </c:pt>
                <c:pt idx="1116">
                  <c:v>44817</c:v>
                </c:pt>
                <c:pt idx="1117">
                  <c:v>44818</c:v>
                </c:pt>
                <c:pt idx="1118">
                  <c:v>44819</c:v>
                </c:pt>
                <c:pt idx="1119">
                  <c:v>44820</c:v>
                </c:pt>
                <c:pt idx="1120">
                  <c:v>44823</c:v>
                </c:pt>
                <c:pt idx="1121">
                  <c:v>44824</c:v>
                </c:pt>
                <c:pt idx="1122">
                  <c:v>44825</c:v>
                </c:pt>
                <c:pt idx="1123">
                  <c:v>44826</c:v>
                </c:pt>
                <c:pt idx="1124">
                  <c:v>44827</c:v>
                </c:pt>
                <c:pt idx="1125">
                  <c:v>44830</c:v>
                </c:pt>
                <c:pt idx="1126">
                  <c:v>44831</c:v>
                </c:pt>
                <c:pt idx="1127">
                  <c:v>44832</c:v>
                </c:pt>
                <c:pt idx="1128">
                  <c:v>44833</c:v>
                </c:pt>
                <c:pt idx="1129">
                  <c:v>44834</c:v>
                </c:pt>
                <c:pt idx="1130">
                  <c:v>44837</c:v>
                </c:pt>
                <c:pt idx="1131">
                  <c:v>44838</c:v>
                </c:pt>
                <c:pt idx="1132">
                  <c:v>44839</c:v>
                </c:pt>
                <c:pt idx="1133">
                  <c:v>44840</c:v>
                </c:pt>
                <c:pt idx="1134">
                  <c:v>44841</c:v>
                </c:pt>
                <c:pt idx="1135">
                  <c:v>44845</c:v>
                </c:pt>
                <c:pt idx="1136">
                  <c:v>44846</c:v>
                </c:pt>
                <c:pt idx="1137">
                  <c:v>44847</c:v>
                </c:pt>
                <c:pt idx="1138">
                  <c:v>44848</c:v>
                </c:pt>
                <c:pt idx="1139">
                  <c:v>44851</c:v>
                </c:pt>
                <c:pt idx="1140">
                  <c:v>44852</c:v>
                </c:pt>
                <c:pt idx="1141">
                  <c:v>44853</c:v>
                </c:pt>
                <c:pt idx="1142">
                  <c:v>44854</c:v>
                </c:pt>
                <c:pt idx="1143">
                  <c:v>44855</c:v>
                </c:pt>
                <c:pt idx="1144">
                  <c:v>44858</c:v>
                </c:pt>
                <c:pt idx="1145">
                  <c:v>44859</c:v>
                </c:pt>
                <c:pt idx="1146">
                  <c:v>44860</c:v>
                </c:pt>
                <c:pt idx="1147">
                  <c:v>44861</c:v>
                </c:pt>
                <c:pt idx="1148">
                  <c:v>44862</c:v>
                </c:pt>
                <c:pt idx="1149">
                  <c:v>44865</c:v>
                </c:pt>
                <c:pt idx="1150">
                  <c:v>44866</c:v>
                </c:pt>
                <c:pt idx="1151">
                  <c:v>44867</c:v>
                </c:pt>
                <c:pt idx="1152">
                  <c:v>44868</c:v>
                </c:pt>
                <c:pt idx="1153">
                  <c:v>44869</c:v>
                </c:pt>
                <c:pt idx="1154">
                  <c:v>44872</c:v>
                </c:pt>
                <c:pt idx="1155">
                  <c:v>44873</c:v>
                </c:pt>
                <c:pt idx="1156">
                  <c:v>44874</c:v>
                </c:pt>
                <c:pt idx="1157">
                  <c:v>44875</c:v>
                </c:pt>
                <c:pt idx="1158">
                  <c:v>44879</c:v>
                </c:pt>
                <c:pt idx="1159">
                  <c:v>44880</c:v>
                </c:pt>
                <c:pt idx="1160">
                  <c:v>44881</c:v>
                </c:pt>
                <c:pt idx="1161">
                  <c:v>44882</c:v>
                </c:pt>
                <c:pt idx="1162">
                  <c:v>44883</c:v>
                </c:pt>
                <c:pt idx="1163">
                  <c:v>44886</c:v>
                </c:pt>
                <c:pt idx="1164">
                  <c:v>44887</c:v>
                </c:pt>
                <c:pt idx="1165">
                  <c:v>44888</c:v>
                </c:pt>
                <c:pt idx="1166">
                  <c:v>44890</c:v>
                </c:pt>
                <c:pt idx="1167">
                  <c:v>44893</c:v>
                </c:pt>
                <c:pt idx="1168">
                  <c:v>44894</c:v>
                </c:pt>
                <c:pt idx="1169">
                  <c:v>44895</c:v>
                </c:pt>
                <c:pt idx="1170">
                  <c:v>44896</c:v>
                </c:pt>
                <c:pt idx="1171">
                  <c:v>44897</c:v>
                </c:pt>
                <c:pt idx="1172">
                  <c:v>44900</c:v>
                </c:pt>
                <c:pt idx="1173">
                  <c:v>44901</c:v>
                </c:pt>
                <c:pt idx="1174">
                  <c:v>44902</c:v>
                </c:pt>
                <c:pt idx="1175">
                  <c:v>44903</c:v>
                </c:pt>
                <c:pt idx="1176">
                  <c:v>44904</c:v>
                </c:pt>
                <c:pt idx="1177">
                  <c:v>44907</c:v>
                </c:pt>
                <c:pt idx="1178">
                  <c:v>44908</c:v>
                </c:pt>
                <c:pt idx="1179">
                  <c:v>44909</c:v>
                </c:pt>
                <c:pt idx="1180">
                  <c:v>44910</c:v>
                </c:pt>
                <c:pt idx="1181">
                  <c:v>44911</c:v>
                </c:pt>
                <c:pt idx="1182">
                  <c:v>44914</c:v>
                </c:pt>
                <c:pt idx="1183">
                  <c:v>44915</c:v>
                </c:pt>
                <c:pt idx="1184">
                  <c:v>44916</c:v>
                </c:pt>
                <c:pt idx="1185">
                  <c:v>44917</c:v>
                </c:pt>
                <c:pt idx="1186">
                  <c:v>44918</c:v>
                </c:pt>
                <c:pt idx="1187">
                  <c:v>44922</c:v>
                </c:pt>
                <c:pt idx="1188">
                  <c:v>44923</c:v>
                </c:pt>
                <c:pt idx="1189">
                  <c:v>44924</c:v>
                </c:pt>
                <c:pt idx="1190">
                  <c:v>44925</c:v>
                </c:pt>
                <c:pt idx="1191">
                  <c:v>44926</c:v>
                </c:pt>
                <c:pt idx="1192">
                  <c:v>44929</c:v>
                </c:pt>
                <c:pt idx="1193">
                  <c:v>44930</c:v>
                </c:pt>
                <c:pt idx="1194">
                  <c:v>44931</c:v>
                </c:pt>
                <c:pt idx="1195">
                  <c:v>44932</c:v>
                </c:pt>
                <c:pt idx="1196">
                  <c:v>44935</c:v>
                </c:pt>
                <c:pt idx="1197">
                  <c:v>44936</c:v>
                </c:pt>
                <c:pt idx="1198">
                  <c:v>44937</c:v>
                </c:pt>
                <c:pt idx="1199">
                  <c:v>44938</c:v>
                </c:pt>
                <c:pt idx="1200">
                  <c:v>44939</c:v>
                </c:pt>
                <c:pt idx="1201">
                  <c:v>44943</c:v>
                </c:pt>
                <c:pt idx="1202">
                  <c:v>44944</c:v>
                </c:pt>
                <c:pt idx="1203">
                  <c:v>44945</c:v>
                </c:pt>
                <c:pt idx="1204">
                  <c:v>44946</c:v>
                </c:pt>
                <c:pt idx="1205">
                  <c:v>44949</c:v>
                </c:pt>
                <c:pt idx="1206">
                  <c:v>44950</c:v>
                </c:pt>
                <c:pt idx="1207">
                  <c:v>44951</c:v>
                </c:pt>
                <c:pt idx="1208">
                  <c:v>44952</c:v>
                </c:pt>
                <c:pt idx="1209">
                  <c:v>44953</c:v>
                </c:pt>
                <c:pt idx="1210">
                  <c:v>44956</c:v>
                </c:pt>
                <c:pt idx="1211">
                  <c:v>44957</c:v>
                </c:pt>
                <c:pt idx="1212">
                  <c:v>44958</c:v>
                </c:pt>
                <c:pt idx="1213">
                  <c:v>44959</c:v>
                </c:pt>
                <c:pt idx="1214">
                  <c:v>44960</c:v>
                </c:pt>
                <c:pt idx="1215">
                  <c:v>44963</c:v>
                </c:pt>
                <c:pt idx="1216">
                  <c:v>44964</c:v>
                </c:pt>
                <c:pt idx="1217">
                  <c:v>44965</c:v>
                </c:pt>
                <c:pt idx="1218">
                  <c:v>44966</c:v>
                </c:pt>
                <c:pt idx="1219">
                  <c:v>44967</c:v>
                </c:pt>
                <c:pt idx="1220">
                  <c:v>44970</c:v>
                </c:pt>
                <c:pt idx="1221">
                  <c:v>44971</c:v>
                </c:pt>
                <c:pt idx="1222">
                  <c:v>44972</c:v>
                </c:pt>
                <c:pt idx="1223">
                  <c:v>44973</c:v>
                </c:pt>
                <c:pt idx="1224">
                  <c:v>44974</c:v>
                </c:pt>
                <c:pt idx="1225">
                  <c:v>44978</c:v>
                </c:pt>
                <c:pt idx="1226">
                  <c:v>44979</c:v>
                </c:pt>
                <c:pt idx="1227">
                  <c:v>44980</c:v>
                </c:pt>
                <c:pt idx="1228">
                  <c:v>44981</c:v>
                </c:pt>
                <c:pt idx="1229">
                  <c:v>44984</c:v>
                </c:pt>
                <c:pt idx="1230">
                  <c:v>44985</c:v>
                </c:pt>
                <c:pt idx="1231">
                  <c:v>44986</c:v>
                </c:pt>
                <c:pt idx="1232">
                  <c:v>44987</c:v>
                </c:pt>
                <c:pt idx="1233">
                  <c:v>44988</c:v>
                </c:pt>
                <c:pt idx="1234">
                  <c:v>44991</c:v>
                </c:pt>
                <c:pt idx="1235">
                  <c:v>44992</c:v>
                </c:pt>
                <c:pt idx="1236">
                  <c:v>44993</c:v>
                </c:pt>
                <c:pt idx="1237">
                  <c:v>44994</c:v>
                </c:pt>
                <c:pt idx="1238">
                  <c:v>44995</c:v>
                </c:pt>
                <c:pt idx="1239">
                  <c:v>44998</c:v>
                </c:pt>
                <c:pt idx="1240">
                  <c:v>44999</c:v>
                </c:pt>
                <c:pt idx="1241">
                  <c:v>45000</c:v>
                </c:pt>
                <c:pt idx="1242">
                  <c:v>45001</c:v>
                </c:pt>
                <c:pt idx="1243">
                  <c:v>45002</c:v>
                </c:pt>
                <c:pt idx="1244">
                  <c:v>45005</c:v>
                </c:pt>
                <c:pt idx="1245">
                  <c:v>45006</c:v>
                </c:pt>
                <c:pt idx="1246">
                  <c:v>45007</c:v>
                </c:pt>
                <c:pt idx="1247">
                  <c:v>45008</c:v>
                </c:pt>
                <c:pt idx="1248">
                  <c:v>45009</c:v>
                </c:pt>
                <c:pt idx="1249">
                  <c:v>45012</c:v>
                </c:pt>
                <c:pt idx="1250">
                  <c:v>45013</c:v>
                </c:pt>
                <c:pt idx="1251">
                  <c:v>45014</c:v>
                </c:pt>
                <c:pt idx="1252">
                  <c:v>45015</c:v>
                </c:pt>
                <c:pt idx="1253">
                  <c:v>45016</c:v>
                </c:pt>
                <c:pt idx="1254">
                  <c:v>45019</c:v>
                </c:pt>
              </c:numCache>
            </c:numRef>
          </c:cat>
          <c:val>
            <c:numRef>
              <c:f>Sheet3!$D$3:$D$1257</c:f>
              <c:numCache>
                <c:formatCode>General</c:formatCode>
                <c:ptCount val="1255"/>
                <c:pt idx="0">
                  <c:v>2.4630000000000001</c:v>
                </c:pt>
                <c:pt idx="1">
                  <c:v>2.4630000000000001</c:v>
                </c:pt>
                <c:pt idx="2">
                  <c:v>2.4630000000000001</c:v>
                </c:pt>
                <c:pt idx="3">
                  <c:v>2.4630000000000001</c:v>
                </c:pt>
                <c:pt idx="4">
                  <c:v>2.4630000000000001</c:v>
                </c:pt>
                <c:pt idx="5">
                  <c:v>2.4630000000000001</c:v>
                </c:pt>
                <c:pt idx="6">
                  <c:v>2.4630000000000001</c:v>
                </c:pt>
                <c:pt idx="7">
                  <c:v>2.4630000000000001</c:v>
                </c:pt>
                <c:pt idx="8">
                  <c:v>2.4630000000000001</c:v>
                </c:pt>
                <c:pt idx="9">
                  <c:v>2.4630000000000001</c:v>
                </c:pt>
                <c:pt idx="10">
                  <c:v>2.4630000000000001</c:v>
                </c:pt>
                <c:pt idx="11">
                  <c:v>2.4630000000000001</c:v>
                </c:pt>
                <c:pt idx="12">
                  <c:v>2.4630000000000001</c:v>
                </c:pt>
                <c:pt idx="13">
                  <c:v>2.4630000000000001</c:v>
                </c:pt>
                <c:pt idx="14">
                  <c:v>2.4630000000000001</c:v>
                </c:pt>
                <c:pt idx="15">
                  <c:v>2.4630000000000001</c:v>
                </c:pt>
                <c:pt idx="16">
                  <c:v>2.4630000000000001</c:v>
                </c:pt>
                <c:pt idx="17">
                  <c:v>2.4630000000000001</c:v>
                </c:pt>
                <c:pt idx="18">
                  <c:v>2.4630000000000001</c:v>
                </c:pt>
                <c:pt idx="19">
                  <c:v>2.4630000000000001</c:v>
                </c:pt>
                <c:pt idx="20">
                  <c:v>2.4630000000000001</c:v>
                </c:pt>
                <c:pt idx="21">
                  <c:v>2.4630000000000001</c:v>
                </c:pt>
                <c:pt idx="22">
                  <c:v>2.8010000000000002</c:v>
                </c:pt>
                <c:pt idx="23">
                  <c:v>2.8010000000000002</c:v>
                </c:pt>
                <c:pt idx="24">
                  <c:v>2.8010000000000002</c:v>
                </c:pt>
                <c:pt idx="25">
                  <c:v>2.8010000000000002</c:v>
                </c:pt>
                <c:pt idx="26">
                  <c:v>2.8010000000000002</c:v>
                </c:pt>
                <c:pt idx="27">
                  <c:v>2.8010000000000002</c:v>
                </c:pt>
                <c:pt idx="28">
                  <c:v>2.8010000000000002</c:v>
                </c:pt>
                <c:pt idx="29">
                  <c:v>2.8010000000000002</c:v>
                </c:pt>
                <c:pt idx="30">
                  <c:v>2.8010000000000002</c:v>
                </c:pt>
                <c:pt idx="31">
                  <c:v>2.8010000000000002</c:v>
                </c:pt>
                <c:pt idx="32">
                  <c:v>2.8010000000000002</c:v>
                </c:pt>
                <c:pt idx="33">
                  <c:v>2.8010000000000002</c:v>
                </c:pt>
                <c:pt idx="34">
                  <c:v>2.8010000000000002</c:v>
                </c:pt>
                <c:pt idx="35">
                  <c:v>2.8010000000000002</c:v>
                </c:pt>
                <c:pt idx="36">
                  <c:v>2.8010000000000002</c:v>
                </c:pt>
                <c:pt idx="37">
                  <c:v>2.8010000000000002</c:v>
                </c:pt>
                <c:pt idx="38">
                  <c:v>2.8010000000000002</c:v>
                </c:pt>
                <c:pt idx="39">
                  <c:v>2.8010000000000002</c:v>
                </c:pt>
                <c:pt idx="40">
                  <c:v>2.8010000000000002</c:v>
                </c:pt>
                <c:pt idx="41">
                  <c:v>2.8010000000000002</c:v>
                </c:pt>
                <c:pt idx="42">
                  <c:v>2.8010000000000002</c:v>
                </c:pt>
                <c:pt idx="43">
                  <c:v>2.8010000000000002</c:v>
                </c:pt>
                <c:pt idx="44">
                  <c:v>2.8719999999999999</c:v>
                </c:pt>
                <c:pt idx="45">
                  <c:v>2.8719999999999999</c:v>
                </c:pt>
                <c:pt idx="46">
                  <c:v>2.8719999999999999</c:v>
                </c:pt>
                <c:pt idx="47">
                  <c:v>2.8719999999999999</c:v>
                </c:pt>
                <c:pt idx="48">
                  <c:v>2.8719999999999999</c:v>
                </c:pt>
                <c:pt idx="49">
                  <c:v>2.8719999999999999</c:v>
                </c:pt>
                <c:pt idx="50">
                  <c:v>2.8719999999999999</c:v>
                </c:pt>
                <c:pt idx="51">
                  <c:v>2.8719999999999999</c:v>
                </c:pt>
                <c:pt idx="52">
                  <c:v>2.8719999999999999</c:v>
                </c:pt>
                <c:pt idx="53">
                  <c:v>2.8719999999999999</c:v>
                </c:pt>
                <c:pt idx="54">
                  <c:v>2.8719999999999999</c:v>
                </c:pt>
                <c:pt idx="55">
                  <c:v>2.8719999999999999</c:v>
                </c:pt>
                <c:pt idx="56">
                  <c:v>2.8719999999999999</c:v>
                </c:pt>
                <c:pt idx="57">
                  <c:v>2.8719999999999999</c:v>
                </c:pt>
                <c:pt idx="58">
                  <c:v>2.8719999999999999</c:v>
                </c:pt>
                <c:pt idx="59">
                  <c:v>2.8719999999999999</c:v>
                </c:pt>
                <c:pt idx="60">
                  <c:v>2.8719999999999999</c:v>
                </c:pt>
                <c:pt idx="61">
                  <c:v>2.8719999999999999</c:v>
                </c:pt>
                <c:pt idx="62">
                  <c:v>2.8719999999999999</c:v>
                </c:pt>
                <c:pt idx="63">
                  <c:v>2.8719999999999999</c:v>
                </c:pt>
                <c:pt idx="64">
                  <c:v>2.8719999999999999</c:v>
                </c:pt>
                <c:pt idx="65">
                  <c:v>2.95</c:v>
                </c:pt>
                <c:pt idx="66">
                  <c:v>2.95</c:v>
                </c:pt>
                <c:pt idx="67">
                  <c:v>2.95</c:v>
                </c:pt>
                <c:pt idx="68">
                  <c:v>2.95</c:v>
                </c:pt>
                <c:pt idx="69">
                  <c:v>2.95</c:v>
                </c:pt>
                <c:pt idx="70">
                  <c:v>2.95</c:v>
                </c:pt>
                <c:pt idx="71">
                  <c:v>2.95</c:v>
                </c:pt>
                <c:pt idx="72">
                  <c:v>2.95</c:v>
                </c:pt>
                <c:pt idx="73">
                  <c:v>2.95</c:v>
                </c:pt>
                <c:pt idx="74">
                  <c:v>2.95</c:v>
                </c:pt>
                <c:pt idx="75">
                  <c:v>2.95</c:v>
                </c:pt>
                <c:pt idx="76">
                  <c:v>2.95</c:v>
                </c:pt>
                <c:pt idx="77">
                  <c:v>2.95</c:v>
                </c:pt>
                <c:pt idx="78">
                  <c:v>2.95</c:v>
                </c:pt>
                <c:pt idx="79">
                  <c:v>2.95</c:v>
                </c:pt>
                <c:pt idx="80">
                  <c:v>2.95</c:v>
                </c:pt>
                <c:pt idx="81">
                  <c:v>2.95</c:v>
                </c:pt>
                <c:pt idx="82">
                  <c:v>2.95</c:v>
                </c:pt>
                <c:pt idx="83">
                  <c:v>2.95</c:v>
                </c:pt>
                <c:pt idx="84">
                  <c:v>2.95</c:v>
                </c:pt>
                <c:pt idx="85">
                  <c:v>2.95</c:v>
                </c:pt>
                <c:pt idx="86">
                  <c:v>2.95</c:v>
                </c:pt>
                <c:pt idx="87">
                  <c:v>2.95</c:v>
                </c:pt>
                <c:pt idx="88">
                  <c:v>2.6989999999999998</c:v>
                </c:pt>
                <c:pt idx="89">
                  <c:v>2.6989999999999998</c:v>
                </c:pt>
                <c:pt idx="90">
                  <c:v>2.6989999999999998</c:v>
                </c:pt>
                <c:pt idx="91">
                  <c:v>2.6989999999999998</c:v>
                </c:pt>
                <c:pt idx="92">
                  <c:v>2.6989999999999998</c:v>
                </c:pt>
                <c:pt idx="93">
                  <c:v>2.6989999999999998</c:v>
                </c:pt>
                <c:pt idx="94">
                  <c:v>2.6989999999999998</c:v>
                </c:pt>
                <c:pt idx="95">
                  <c:v>2.6989999999999998</c:v>
                </c:pt>
                <c:pt idx="96">
                  <c:v>2.6989999999999998</c:v>
                </c:pt>
                <c:pt idx="97">
                  <c:v>2.6989999999999998</c:v>
                </c:pt>
                <c:pt idx="98">
                  <c:v>2.6989999999999998</c:v>
                </c:pt>
                <c:pt idx="99">
                  <c:v>2.6989999999999998</c:v>
                </c:pt>
                <c:pt idx="100">
                  <c:v>2.6989999999999998</c:v>
                </c:pt>
                <c:pt idx="101">
                  <c:v>2.6989999999999998</c:v>
                </c:pt>
                <c:pt idx="102">
                  <c:v>2.6989999999999998</c:v>
                </c:pt>
                <c:pt idx="103">
                  <c:v>2.6989999999999998</c:v>
                </c:pt>
                <c:pt idx="104">
                  <c:v>2.6989999999999998</c:v>
                </c:pt>
                <c:pt idx="105">
                  <c:v>2.6989999999999998</c:v>
                </c:pt>
                <c:pt idx="106">
                  <c:v>2.6989999999999998</c:v>
                </c:pt>
                <c:pt idx="107">
                  <c:v>2.6989999999999998</c:v>
                </c:pt>
                <c:pt idx="108">
                  <c:v>2.2770000000000001</c:v>
                </c:pt>
                <c:pt idx="109">
                  <c:v>2.2770000000000001</c:v>
                </c:pt>
                <c:pt idx="110">
                  <c:v>2.2770000000000001</c:v>
                </c:pt>
                <c:pt idx="111">
                  <c:v>2.2770000000000001</c:v>
                </c:pt>
                <c:pt idx="112">
                  <c:v>2.2770000000000001</c:v>
                </c:pt>
                <c:pt idx="113">
                  <c:v>2.2770000000000001</c:v>
                </c:pt>
                <c:pt idx="114">
                  <c:v>2.2770000000000001</c:v>
                </c:pt>
                <c:pt idx="115">
                  <c:v>2.2770000000000001</c:v>
                </c:pt>
                <c:pt idx="116">
                  <c:v>2.2770000000000001</c:v>
                </c:pt>
                <c:pt idx="117">
                  <c:v>2.2770000000000001</c:v>
                </c:pt>
                <c:pt idx="118">
                  <c:v>2.2770000000000001</c:v>
                </c:pt>
                <c:pt idx="119">
                  <c:v>2.2770000000000001</c:v>
                </c:pt>
                <c:pt idx="120">
                  <c:v>2.2770000000000001</c:v>
                </c:pt>
                <c:pt idx="121">
                  <c:v>2.2770000000000001</c:v>
                </c:pt>
                <c:pt idx="122">
                  <c:v>2.2770000000000001</c:v>
                </c:pt>
                <c:pt idx="123">
                  <c:v>2.2770000000000001</c:v>
                </c:pt>
                <c:pt idx="124">
                  <c:v>2.2770000000000001</c:v>
                </c:pt>
                <c:pt idx="125">
                  <c:v>2.2770000000000001</c:v>
                </c:pt>
                <c:pt idx="126">
                  <c:v>2.2770000000000001</c:v>
                </c:pt>
                <c:pt idx="127">
                  <c:v>2.2770000000000001</c:v>
                </c:pt>
                <c:pt idx="128">
                  <c:v>2.2770000000000001</c:v>
                </c:pt>
                <c:pt idx="129">
                  <c:v>2.2770000000000001</c:v>
                </c:pt>
                <c:pt idx="130">
                  <c:v>2.5219999999999998</c:v>
                </c:pt>
                <c:pt idx="131">
                  <c:v>2.5219999999999998</c:v>
                </c:pt>
                <c:pt idx="132">
                  <c:v>2.5219999999999998</c:v>
                </c:pt>
                <c:pt idx="133">
                  <c:v>2.5219999999999998</c:v>
                </c:pt>
                <c:pt idx="134">
                  <c:v>2.5219999999999998</c:v>
                </c:pt>
                <c:pt idx="135">
                  <c:v>2.5219999999999998</c:v>
                </c:pt>
                <c:pt idx="136">
                  <c:v>2.5219999999999998</c:v>
                </c:pt>
                <c:pt idx="137">
                  <c:v>2.5219999999999998</c:v>
                </c:pt>
                <c:pt idx="138">
                  <c:v>2.5219999999999998</c:v>
                </c:pt>
                <c:pt idx="139">
                  <c:v>2.5219999999999998</c:v>
                </c:pt>
                <c:pt idx="140">
                  <c:v>2.5219999999999998</c:v>
                </c:pt>
                <c:pt idx="141">
                  <c:v>2.5219999999999998</c:v>
                </c:pt>
                <c:pt idx="142">
                  <c:v>2.5219999999999998</c:v>
                </c:pt>
                <c:pt idx="143">
                  <c:v>2.5219999999999998</c:v>
                </c:pt>
                <c:pt idx="144">
                  <c:v>2.5219999999999998</c:v>
                </c:pt>
                <c:pt idx="145">
                  <c:v>2.5219999999999998</c:v>
                </c:pt>
                <c:pt idx="146">
                  <c:v>2.5219999999999998</c:v>
                </c:pt>
                <c:pt idx="147">
                  <c:v>2.5219999999999998</c:v>
                </c:pt>
                <c:pt idx="148">
                  <c:v>2.5219999999999998</c:v>
                </c:pt>
                <c:pt idx="149">
                  <c:v>2.5219999999999998</c:v>
                </c:pt>
                <c:pt idx="150">
                  <c:v>2.177</c:v>
                </c:pt>
                <c:pt idx="151">
                  <c:v>2.177</c:v>
                </c:pt>
                <c:pt idx="152">
                  <c:v>2.177</c:v>
                </c:pt>
                <c:pt idx="153">
                  <c:v>2.177</c:v>
                </c:pt>
                <c:pt idx="154">
                  <c:v>2.177</c:v>
                </c:pt>
                <c:pt idx="155">
                  <c:v>2.177</c:v>
                </c:pt>
                <c:pt idx="156">
                  <c:v>2.177</c:v>
                </c:pt>
                <c:pt idx="157">
                  <c:v>2.177</c:v>
                </c:pt>
                <c:pt idx="158">
                  <c:v>2.177</c:v>
                </c:pt>
                <c:pt idx="159">
                  <c:v>2.177</c:v>
                </c:pt>
                <c:pt idx="160">
                  <c:v>2.177</c:v>
                </c:pt>
                <c:pt idx="161">
                  <c:v>2.177</c:v>
                </c:pt>
                <c:pt idx="162">
                  <c:v>2.177</c:v>
                </c:pt>
                <c:pt idx="163">
                  <c:v>2.177</c:v>
                </c:pt>
                <c:pt idx="164">
                  <c:v>2.177</c:v>
                </c:pt>
                <c:pt idx="165">
                  <c:v>2.177</c:v>
                </c:pt>
                <c:pt idx="166">
                  <c:v>2.177</c:v>
                </c:pt>
                <c:pt idx="167">
                  <c:v>2.177</c:v>
                </c:pt>
                <c:pt idx="168">
                  <c:v>2.177</c:v>
                </c:pt>
                <c:pt idx="169">
                  <c:v>2.177</c:v>
                </c:pt>
                <c:pt idx="170">
                  <c:v>1.91</c:v>
                </c:pt>
                <c:pt idx="171">
                  <c:v>1.91</c:v>
                </c:pt>
                <c:pt idx="172">
                  <c:v>1.91</c:v>
                </c:pt>
                <c:pt idx="173">
                  <c:v>1.91</c:v>
                </c:pt>
                <c:pt idx="174">
                  <c:v>1.91</c:v>
                </c:pt>
                <c:pt idx="175">
                  <c:v>1.91</c:v>
                </c:pt>
                <c:pt idx="176">
                  <c:v>1.91</c:v>
                </c:pt>
                <c:pt idx="177">
                  <c:v>1.91</c:v>
                </c:pt>
                <c:pt idx="178">
                  <c:v>1.91</c:v>
                </c:pt>
                <c:pt idx="179">
                  <c:v>1.91</c:v>
                </c:pt>
                <c:pt idx="180">
                  <c:v>1.91</c:v>
                </c:pt>
                <c:pt idx="181">
                  <c:v>1.91</c:v>
                </c:pt>
                <c:pt idx="182">
                  <c:v>1.91</c:v>
                </c:pt>
                <c:pt idx="183">
                  <c:v>1.91</c:v>
                </c:pt>
                <c:pt idx="184">
                  <c:v>1.91</c:v>
                </c:pt>
                <c:pt idx="185">
                  <c:v>1.91</c:v>
                </c:pt>
                <c:pt idx="186">
                  <c:v>1.91</c:v>
                </c:pt>
                <c:pt idx="187">
                  <c:v>1.91</c:v>
                </c:pt>
                <c:pt idx="188">
                  <c:v>1.91</c:v>
                </c:pt>
                <c:pt idx="189">
                  <c:v>1.91</c:v>
                </c:pt>
                <c:pt idx="190">
                  <c:v>1.91</c:v>
                </c:pt>
                <c:pt idx="191">
                  <c:v>1.5509999999999999</c:v>
                </c:pt>
                <c:pt idx="192">
                  <c:v>1.5509999999999999</c:v>
                </c:pt>
                <c:pt idx="193">
                  <c:v>1.5509999999999999</c:v>
                </c:pt>
                <c:pt idx="194">
                  <c:v>1.5509999999999999</c:v>
                </c:pt>
                <c:pt idx="195">
                  <c:v>1.5509999999999999</c:v>
                </c:pt>
                <c:pt idx="196">
                  <c:v>1.5509999999999999</c:v>
                </c:pt>
                <c:pt idx="197">
                  <c:v>1.5509999999999999</c:v>
                </c:pt>
                <c:pt idx="198">
                  <c:v>1.5509999999999999</c:v>
                </c:pt>
                <c:pt idx="199">
                  <c:v>1.5509999999999999</c:v>
                </c:pt>
                <c:pt idx="200">
                  <c:v>1.5509999999999999</c:v>
                </c:pt>
                <c:pt idx="201">
                  <c:v>1.5509999999999999</c:v>
                </c:pt>
                <c:pt idx="202">
                  <c:v>1.5509999999999999</c:v>
                </c:pt>
                <c:pt idx="203">
                  <c:v>1.5509999999999999</c:v>
                </c:pt>
                <c:pt idx="204">
                  <c:v>1.5509999999999999</c:v>
                </c:pt>
                <c:pt idx="205">
                  <c:v>1.5509999999999999</c:v>
                </c:pt>
                <c:pt idx="206">
                  <c:v>1.5509999999999999</c:v>
                </c:pt>
                <c:pt idx="207">
                  <c:v>1.5509999999999999</c:v>
                </c:pt>
                <c:pt idx="208">
                  <c:v>1.5509999999999999</c:v>
                </c:pt>
                <c:pt idx="209">
                  <c:v>1.5509999999999999</c:v>
                </c:pt>
                <c:pt idx="210">
                  <c:v>1.52</c:v>
                </c:pt>
                <c:pt idx="211">
                  <c:v>1.52</c:v>
                </c:pt>
                <c:pt idx="212">
                  <c:v>1.52</c:v>
                </c:pt>
                <c:pt idx="213">
                  <c:v>1.52</c:v>
                </c:pt>
                <c:pt idx="214">
                  <c:v>1.52</c:v>
                </c:pt>
                <c:pt idx="215">
                  <c:v>1.52</c:v>
                </c:pt>
                <c:pt idx="216">
                  <c:v>1.52</c:v>
                </c:pt>
                <c:pt idx="217">
                  <c:v>1.52</c:v>
                </c:pt>
                <c:pt idx="218">
                  <c:v>1.52</c:v>
                </c:pt>
                <c:pt idx="219">
                  <c:v>1.52</c:v>
                </c:pt>
                <c:pt idx="220">
                  <c:v>1.52</c:v>
                </c:pt>
                <c:pt idx="221">
                  <c:v>1.52</c:v>
                </c:pt>
                <c:pt idx="222">
                  <c:v>1.52</c:v>
                </c:pt>
                <c:pt idx="223">
                  <c:v>1.52</c:v>
                </c:pt>
                <c:pt idx="224">
                  <c:v>1.52</c:v>
                </c:pt>
                <c:pt idx="225">
                  <c:v>1.52</c:v>
                </c:pt>
                <c:pt idx="226">
                  <c:v>1.52</c:v>
                </c:pt>
                <c:pt idx="227">
                  <c:v>1.52</c:v>
                </c:pt>
                <c:pt idx="228">
                  <c:v>1.52</c:v>
                </c:pt>
                <c:pt idx="229">
                  <c:v>1.52</c:v>
                </c:pt>
                <c:pt idx="230">
                  <c:v>1.52</c:v>
                </c:pt>
                <c:pt idx="231">
                  <c:v>1.52</c:v>
                </c:pt>
                <c:pt idx="232">
                  <c:v>1.863</c:v>
                </c:pt>
                <c:pt idx="233">
                  <c:v>1.863</c:v>
                </c:pt>
                <c:pt idx="234">
                  <c:v>1.863</c:v>
                </c:pt>
                <c:pt idx="235">
                  <c:v>1.863</c:v>
                </c:pt>
                <c:pt idx="236">
                  <c:v>1.863</c:v>
                </c:pt>
                <c:pt idx="237">
                  <c:v>1.863</c:v>
                </c:pt>
                <c:pt idx="238">
                  <c:v>1.863</c:v>
                </c:pt>
                <c:pt idx="239">
                  <c:v>1.863</c:v>
                </c:pt>
                <c:pt idx="240">
                  <c:v>1.863</c:v>
                </c:pt>
                <c:pt idx="241">
                  <c:v>1.863</c:v>
                </c:pt>
                <c:pt idx="242">
                  <c:v>1.863</c:v>
                </c:pt>
                <c:pt idx="243">
                  <c:v>1.863</c:v>
                </c:pt>
                <c:pt idx="244">
                  <c:v>1.863</c:v>
                </c:pt>
                <c:pt idx="245">
                  <c:v>1.863</c:v>
                </c:pt>
                <c:pt idx="246">
                  <c:v>1.863</c:v>
                </c:pt>
                <c:pt idx="247">
                  <c:v>1.863</c:v>
                </c:pt>
                <c:pt idx="248">
                  <c:v>1.863</c:v>
                </c:pt>
                <c:pt idx="249">
                  <c:v>1.863</c:v>
                </c:pt>
                <c:pt idx="250">
                  <c:v>1.863</c:v>
                </c:pt>
                <c:pt idx="251">
                  <c:v>1.863</c:v>
                </c:pt>
                <c:pt idx="252">
                  <c:v>1.863</c:v>
                </c:pt>
                <c:pt idx="253">
                  <c:v>1.863</c:v>
                </c:pt>
                <c:pt idx="254">
                  <c:v>1.996</c:v>
                </c:pt>
                <c:pt idx="255">
                  <c:v>1.996</c:v>
                </c:pt>
                <c:pt idx="256">
                  <c:v>1.996</c:v>
                </c:pt>
                <c:pt idx="257">
                  <c:v>1.996</c:v>
                </c:pt>
                <c:pt idx="258">
                  <c:v>1.996</c:v>
                </c:pt>
                <c:pt idx="259">
                  <c:v>1.996</c:v>
                </c:pt>
                <c:pt idx="260">
                  <c:v>1.996</c:v>
                </c:pt>
                <c:pt idx="261">
                  <c:v>1.996</c:v>
                </c:pt>
                <c:pt idx="262">
                  <c:v>1.996</c:v>
                </c:pt>
                <c:pt idx="263">
                  <c:v>1.996</c:v>
                </c:pt>
                <c:pt idx="264">
                  <c:v>1.996</c:v>
                </c:pt>
                <c:pt idx="265">
                  <c:v>1.996</c:v>
                </c:pt>
                <c:pt idx="266">
                  <c:v>1.996</c:v>
                </c:pt>
                <c:pt idx="267">
                  <c:v>1.996</c:v>
                </c:pt>
                <c:pt idx="268">
                  <c:v>1.996</c:v>
                </c:pt>
                <c:pt idx="269">
                  <c:v>1.996</c:v>
                </c:pt>
                <c:pt idx="270">
                  <c:v>1.996</c:v>
                </c:pt>
                <c:pt idx="271">
                  <c:v>1.996</c:v>
                </c:pt>
                <c:pt idx="272">
                  <c:v>1.996</c:v>
                </c:pt>
                <c:pt idx="273">
                  <c:v>1.996</c:v>
                </c:pt>
                <c:pt idx="274">
                  <c:v>1.996</c:v>
                </c:pt>
                <c:pt idx="275">
                  <c:v>1.996</c:v>
                </c:pt>
                <c:pt idx="276">
                  <c:v>1.79</c:v>
                </c:pt>
                <c:pt idx="277">
                  <c:v>1.79</c:v>
                </c:pt>
                <c:pt idx="278">
                  <c:v>1.79</c:v>
                </c:pt>
                <c:pt idx="279">
                  <c:v>1.79</c:v>
                </c:pt>
                <c:pt idx="280">
                  <c:v>1.79</c:v>
                </c:pt>
                <c:pt idx="281">
                  <c:v>1.79</c:v>
                </c:pt>
                <c:pt idx="282">
                  <c:v>1.79</c:v>
                </c:pt>
                <c:pt idx="283">
                  <c:v>1.79</c:v>
                </c:pt>
                <c:pt idx="284">
                  <c:v>1.79</c:v>
                </c:pt>
                <c:pt idx="285">
                  <c:v>1.79</c:v>
                </c:pt>
                <c:pt idx="286">
                  <c:v>1.79</c:v>
                </c:pt>
                <c:pt idx="287">
                  <c:v>1.79</c:v>
                </c:pt>
                <c:pt idx="288">
                  <c:v>1.79</c:v>
                </c:pt>
                <c:pt idx="289">
                  <c:v>1.79</c:v>
                </c:pt>
                <c:pt idx="290">
                  <c:v>1.79</c:v>
                </c:pt>
                <c:pt idx="291">
                  <c:v>1.79</c:v>
                </c:pt>
                <c:pt idx="292">
                  <c:v>1.79</c:v>
                </c:pt>
                <c:pt idx="293">
                  <c:v>1.79</c:v>
                </c:pt>
                <c:pt idx="294">
                  <c:v>1.79</c:v>
                </c:pt>
                <c:pt idx="295">
                  <c:v>1.79</c:v>
                </c:pt>
                <c:pt idx="296">
                  <c:v>1.79</c:v>
                </c:pt>
                <c:pt idx="297">
                  <c:v>1.6479999999999999</c:v>
                </c:pt>
                <c:pt idx="298">
                  <c:v>1.6479999999999999</c:v>
                </c:pt>
                <c:pt idx="299">
                  <c:v>1.6479999999999999</c:v>
                </c:pt>
                <c:pt idx="300">
                  <c:v>1.6479999999999999</c:v>
                </c:pt>
                <c:pt idx="301">
                  <c:v>1.6479999999999999</c:v>
                </c:pt>
                <c:pt idx="302">
                  <c:v>1.6479999999999999</c:v>
                </c:pt>
                <c:pt idx="303">
                  <c:v>1.6479999999999999</c:v>
                </c:pt>
                <c:pt idx="304">
                  <c:v>1.6479999999999999</c:v>
                </c:pt>
                <c:pt idx="305">
                  <c:v>1.6479999999999999</c:v>
                </c:pt>
                <c:pt idx="306">
                  <c:v>1.6479999999999999</c:v>
                </c:pt>
                <c:pt idx="307">
                  <c:v>1.6479999999999999</c:v>
                </c:pt>
                <c:pt idx="308">
                  <c:v>1.6479999999999999</c:v>
                </c:pt>
                <c:pt idx="309">
                  <c:v>1.6479999999999999</c:v>
                </c:pt>
                <c:pt idx="310">
                  <c:v>1.6479999999999999</c:v>
                </c:pt>
                <c:pt idx="311">
                  <c:v>1.6479999999999999</c:v>
                </c:pt>
                <c:pt idx="312">
                  <c:v>1.6479999999999999</c:v>
                </c:pt>
                <c:pt idx="313">
                  <c:v>1.6479999999999999</c:v>
                </c:pt>
                <c:pt idx="314">
                  <c:v>1.6479999999999999</c:v>
                </c:pt>
                <c:pt idx="315">
                  <c:v>1.6479999999999999</c:v>
                </c:pt>
                <c:pt idx="316">
                  <c:v>1.6479999999999999</c:v>
                </c:pt>
                <c:pt idx="317">
                  <c:v>1.6479999999999999</c:v>
                </c:pt>
                <c:pt idx="318">
                  <c:v>1.6479999999999999</c:v>
                </c:pt>
                <c:pt idx="319">
                  <c:v>1.8109999999999999</c:v>
                </c:pt>
                <c:pt idx="320">
                  <c:v>1.8109999999999999</c:v>
                </c:pt>
                <c:pt idx="321">
                  <c:v>1.8109999999999999</c:v>
                </c:pt>
                <c:pt idx="322">
                  <c:v>1.8109999999999999</c:v>
                </c:pt>
                <c:pt idx="323">
                  <c:v>1.8109999999999999</c:v>
                </c:pt>
                <c:pt idx="324">
                  <c:v>1.8109999999999999</c:v>
                </c:pt>
                <c:pt idx="325">
                  <c:v>1.8109999999999999</c:v>
                </c:pt>
                <c:pt idx="326">
                  <c:v>1.8109999999999999</c:v>
                </c:pt>
                <c:pt idx="327">
                  <c:v>1.8109999999999999</c:v>
                </c:pt>
                <c:pt idx="328">
                  <c:v>1.8109999999999999</c:v>
                </c:pt>
                <c:pt idx="329">
                  <c:v>1.8109999999999999</c:v>
                </c:pt>
                <c:pt idx="330">
                  <c:v>1.8109999999999999</c:v>
                </c:pt>
                <c:pt idx="331">
                  <c:v>1.8109999999999999</c:v>
                </c:pt>
                <c:pt idx="332">
                  <c:v>1.8109999999999999</c:v>
                </c:pt>
                <c:pt idx="333">
                  <c:v>1.8109999999999999</c:v>
                </c:pt>
                <c:pt idx="334">
                  <c:v>1.8109999999999999</c:v>
                </c:pt>
                <c:pt idx="335">
                  <c:v>1.8109999999999999</c:v>
                </c:pt>
                <c:pt idx="336">
                  <c:v>1.8109999999999999</c:v>
                </c:pt>
                <c:pt idx="337">
                  <c:v>1.8109999999999999</c:v>
                </c:pt>
                <c:pt idx="338">
                  <c:v>1.8109999999999999</c:v>
                </c:pt>
                <c:pt idx="339">
                  <c:v>1.8109999999999999</c:v>
                </c:pt>
                <c:pt idx="340">
                  <c:v>1.8109999999999999</c:v>
                </c:pt>
                <c:pt idx="341">
                  <c:v>1.8109999999999999</c:v>
                </c:pt>
                <c:pt idx="342">
                  <c:v>1.75</c:v>
                </c:pt>
                <c:pt idx="343">
                  <c:v>1.75</c:v>
                </c:pt>
                <c:pt idx="344">
                  <c:v>1.75</c:v>
                </c:pt>
                <c:pt idx="345">
                  <c:v>1.75</c:v>
                </c:pt>
                <c:pt idx="346">
                  <c:v>1.75</c:v>
                </c:pt>
                <c:pt idx="347">
                  <c:v>1.75</c:v>
                </c:pt>
                <c:pt idx="348">
                  <c:v>1.75</c:v>
                </c:pt>
                <c:pt idx="349">
                  <c:v>1.75</c:v>
                </c:pt>
                <c:pt idx="350">
                  <c:v>1.75</c:v>
                </c:pt>
                <c:pt idx="351">
                  <c:v>1.75</c:v>
                </c:pt>
                <c:pt idx="352">
                  <c:v>1.75</c:v>
                </c:pt>
                <c:pt idx="353">
                  <c:v>1.75</c:v>
                </c:pt>
                <c:pt idx="354">
                  <c:v>1.75</c:v>
                </c:pt>
                <c:pt idx="355">
                  <c:v>1.75</c:v>
                </c:pt>
                <c:pt idx="356">
                  <c:v>1.75</c:v>
                </c:pt>
                <c:pt idx="357">
                  <c:v>1.75</c:v>
                </c:pt>
                <c:pt idx="358">
                  <c:v>1.75</c:v>
                </c:pt>
                <c:pt idx="359">
                  <c:v>1.75</c:v>
                </c:pt>
                <c:pt idx="360">
                  <c:v>1.75</c:v>
                </c:pt>
                <c:pt idx="361">
                  <c:v>1.75</c:v>
                </c:pt>
                <c:pt idx="362">
                  <c:v>1.7110000000000001</c:v>
                </c:pt>
                <c:pt idx="363">
                  <c:v>1.7110000000000001</c:v>
                </c:pt>
                <c:pt idx="364">
                  <c:v>1.7110000000000001</c:v>
                </c:pt>
                <c:pt idx="365">
                  <c:v>1.7110000000000001</c:v>
                </c:pt>
                <c:pt idx="366">
                  <c:v>1.7110000000000001</c:v>
                </c:pt>
                <c:pt idx="367">
                  <c:v>1.7110000000000001</c:v>
                </c:pt>
                <c:pt idx="368">
                  <c:v>1.7110000000000001</c:v>
                </c:pt>
                <c:pt idx="369">
                  <c:v>1.7110000000000001</c:v>
                </c:pt>
                <c:pt idx="370">
                  <c:v>1.7110000000000001</c:v>
                </c:pt>
                <c:pt idx="371">
                  <c:v>1.7110000000000001</c:v>
                </c:pt>
                <c:pt idx="372">
                  <c:v>1.7110000000000001</c:v>
                </c:pt>
                <c:pt idx="373">
                  <c:v>1.7110000000000001</c:v>
                </c:pt>
                <c:pt idx="374">
                  <c:v>1.7110000000000001</c:v>
                </c:pt>
                <c:pt idx="375">
                  <c:v>1.7110000000000001</c:v>
                </c:pt>
                <c:pt idx="376">
                  <c:v>1.7110000000000001</c:v>
                </c:pt>
                <c:pt idx="377">
                  <c:v>1.7110000000000001</c:v>
                </c:pt>
                <c:pt idx="378">
                  <c:v>1.7110000000000001</c:v>
                </c:pt>
                <c:pt idx="379">
                  <c:v>1.7110000000000001</c:v>
                </c:pt>
                <c:pt idx="380">
                  <c:v>1.7110000000000001</c:v>
                </c:pt>
                <c:pt idx="381">
                  <c:v>1.7110000000000001</c:v>
                </c:pt>
                <c:pt idx="382">
                  <c:v>1.7110000000000001</c:v>
                </c:pt>
                <c:pt idx="383">
                  <c:v>1.7110000000000001</c:v>
                </c:pt>
                <c:pt idx="384">
                  <c:v>1.764</c:v>
                </c:pt>
                <c:pt idx="385">
                  <c:v>1.764</c:v>
                </c:pt>
                <c:pt idx="386">
                  <c:v>1.764</c:v>
                </c:pt>
                <c:pt idx="387">
                  <c:v>1.764</c:v>
                </c:pt>
                <c:pt idx="388">
                  <c:v>1.764</c:v>
                </c:pt>
                <c:pt idx="389">
                  <c:v>1.764</c:v>
                </c:pt>
                <c:pt idx="390">
                  <c:v>1.764</c:v>
                </c:pt>
                <c:pt idx="391">
                  <c:v>1.764</c:v>
                </c:pt>
                <c:pt idx="392">
                  <c:v>1.764</c:v>
                </c:pt>
                <c:pt idx="393">
                  <c:v>1.764</c:v>
                </c:pt>
                <c:pt idx="394">
                  <c:v>1.764</c:v>
                </c:pt>
                <c:pt idx="395">
                  <c:v>1.764</c:v>
                </c:pt>
                <c:pt idx="396">
                  <c:v>1.764</c:v>
                </c:pt>
                <c:pt idx="397">
                  <c:v>1.764</c:v>
                </c:pt>
                <c:pt idx="398">
                  <c:v>1.764</c:v>
                </c:pt>
                <c:pt idx="399">
                  <c:v>1.764</c:v>
                </c:pt>
                <c:pt idx="400">
                  <c:v>1.764</c:v>
                </c:pt>
                <c:pt idx="401">
                  <c:v>1.764</c:v>
                </c:pt>
                <c:pt idx="402">
                  <c:v>1.764</c:v>
                </c:pt>
                <c:pt idx="403">
                  <c:v>1.764</c:v>
                </c:pt>
                <c:pt idx="404">
                  <c:v>2.0510000000000002</c:v>
                </c:pt>
                <c:pt idx="405">
                  <c:v>2.0510000000000002</c:v>
                </c:pt>
                <c:pt idx="406">
                  <c:v>2.0510000000000002</c:v>
                </c:pt>
                <c:pt idx="407">
                  <c:v>2.0510000000000002</c:v>
                </c:pt>
                <c:pt idx="408">
                  <c:v>2.0510000000000002</c:v>
                </c:pt>
                <c:pt idx="409">
                  <c:v>2.0510000000000002</c:v>
                </c:pt>
                <c:pt idx="410">
                  <c:v>2.0510000000000002</c:v>
                </c:pt>
                <c:pt idx="411">
                  <c:v>2.0510000000000002</c:v>
                </c:pt>
                <c:pt idx="412">
                  <c:v>2.0510000000000002</c:v>
                </c:pt>
                <c:pt idx="413">
                  <c:v>2.0510000000000002</c:v>
                </c:pt>
                <c:pt idx="414">
                  <c:v>2.0510000000000002</c:v>
                </c:pt>
                <c:pt idx="415">
                  <c:v>2.0510000000000002</c:v>
                </c:pt>
                <c:pt idx="416">
                  <c:v>2.0510000000000002</c:v>
                </c:pt>
                <c:pt idx="417">
                  <c:v>2.0510000000000002</c:v>
                </c:pt>
                <c:pt idx="418">
                  <c:v>2.0510000000000002</c:v>
                </c:pt>
                <c:pt idx="419">
                  <c:v>2.0510000000000002</c:v>
                </c:pt>
                <c:pt idx="420">
                  <c:v>2.0510000000000002</c:v>
                </c:pt>
                <c:pt idx="421">
                  <c:v>2.0510000000000002</c:v>
                </c:pt>
                <c:pt idx="422">
                  <c:v>2.0510000000000002</c:v>
                </c:pt>
                <c:pt idx="423">
                  <c:v>2.0510000000000002</c:v>
                </c:pt>
                <c:pt idx="424">
                  <c:v>2.0510000000000002</c:v>
                </c:pt>
                <c:pt idx="425">
                  <c:v>2.2850000000000001</c:v>
                </c:pt>
                <c:pt idx="426">
                  <c:v>2.2850000000000001</c:v>
                </c:pt>
                <c:pt idx="427">
                  <c:v>2.2850000000000001</c:v>
                </c:pt>
                <c:pt idx="428">
                  <c:v>2.2850000000000001</c:v>
                </c:pt>
                <c:pt idx="429">
                  <c:v>2.2850000000000001</c:v>
                </c:pt>
                <c:pt idx="430">
                  <c:v>2.2850000000000001</c:v>
                </c:pt>
                <c:pt idx="431">
                  <c:v>2.2850000000000001</c:v>
                </c:pt>
                <c:pt idx="432">
                  <c:v>2.2850000000000001</c:v>
                </c:pt>
                <c:pt idx="433">
                  <c:v>2.2850000000000001</c:v>
                </c:pt>
                <c:pt idx="434">
                  <c:v>2.2850000000000001</c:v>
                </c:pt>
                <c:pt idx="435">
                  <c:v>2.2850000000000001</c:v>
                </c:pt>
                <c:pt idx="436">
                  <c:v>2.2850000000000001</c:v>
                </c:pt>
                <c:pt idx="437">
                  <c:v>2.2850000000000001</c:v>
                </c:pt>
                <c:pt idx="438">
                  <c:v>2.2850000000000001</c:v>
                </c:pt>
                <c:pt idx="439">
                  <c:v>2.2850000000000001</c:v>
                </c:pt>
                <c:pt idx="440">
                  <c:v>2.2850000000000001</c:v>
                </c:pt>
                <c:pt idx="441">
                  <c:v>2.2850000000000001</c:v>
                </c:pt>
                <c:pt idx="442">
                  <c:v>2.2850000000000001</c:v>
                </c:pt>
                <c:pt idx="443">
                  <c:v>2.2850000000000001</c:v>
                </c:pt>
                <c:pt idx="444">
                  <c:v>2.2850000000000001</c:v>
                </c:pt>
                <c:pt idx="445">
                  <c:v>2.2850000000000001</c:v>
                </c:pt>
                <c:pt idx="446">
                  <c:v>2.4870000000000001</c:v>
                </c:pt>
                <c:pt idx="447">
                  <c:v>2.4870000000000001</c:v>
                </c:pt>
                <c:pt idx="448">
                  <c:v>2.4870000000000001</c:v>
                </c:pt>
                <c:pt idx="449">
                  <c:v>2.4870000000000001</c:v>
                </c:pt>
                <c:pt idx="450">
                  <c:v>2.4870000000000001</c:v>
                </c:pt>
                <c:pt idx="451">
                  <c:v>2.4870000000000001</c:v>
                </c:pt>
                <c:pt idx="452">
                  <c:v>2.4870000000000001</c:v>
                </c:pt>
                <c:pt idx="453">
                  <c:v>2.4870000000000001</c:v>
                </c:pt>
                <c:pt idx="454">
                  <c:v>2.4870000000000001</c:v>
                </c:pt>
                <c:pt idx="455">
                  <c:v>2.4870000000000001</c:v>
                </c:pt>
                <c:pt idx="456">
                  <c:v>2.4870000000000001</c:v>
                </c:pt>
                <c:pt idx="457">
                  <c:v>2.4870000000000001</c:v>
                </c:pt>
                <c:pt idx="458">
                  <c:v>2.4870000000000001</c:v>
                </c:pt>
                <c:pt idx="459">
                  <c:v>2.4870000000000001</c:v>
                </c:pt>
                <c:pt idx="460">
                  <c:v>2.4870000000000001</c:v>
                </c:pt>
                <c:pt idx="461">
                  <c:v>2.4870000000000001</c:v>
                </c:pt>
                <c:pt idx="462">
                  <c:v>2.4870000000000001</c:v>
                </c:pt>
                <c:pt idx="463">
                  <c:v>2.4870000000000001</c:v>
                </c:pt>
                <c:pt idx="464">
                  <c:v>2.4870000000000001</c:v>
                </c:pt>
                <c:pt idx="465">
                  <c:v>2.4870000000000001</c:v>
                </c:pt>
                <c:pt idx="466">
                  <c:v>2.335</c:v>
                </c:pt>
                <c:pt idx="467">
                  <c:v>2.335</c:v>
                </c:pt>
                <c:pt idx="468">
                  <c:v>2.335</c:v>
                </c:pt>
                <c:pt idx="469">
                  <c:v>2.335</c:v>
                </c:pt>
                <c:pt idx="470">
                  <c:v>2.335</c:v>
                </c:pt>
                <c:pt idx="471">
                  <c:v>2.335</c:v>
                </c:pt>
                <c:pt idx="472">
                  <c:v>2.335</c:v>
                </c:pt>
                <c:pt idx="473">
                  <c:v>2.335</c:v>
                </c:pt>
                <c:pt idx="474">
                  <c:v>2.335</c:v>
                </c:pt>
                <c:pt idx="475">
                  <c:v>2.335</c:v>
                </c:pt>
                <c:pt idx="476">
                  <c:v>2.335</c:v>
                </c:pt>
                <c:pt idx="477">
                  <c:v>2.335</c:v>
                </c:pt>
                <c:pt idx="478">
                  <c:v>2.335</c:v>
                </c:pt>
                <c:pt idx="479">
                  <c:v>2.335</c:v>
                </c:pt>
                <c:pt idx="480">
                  <c:v>2.335</c:v>
                </c:pt>
                <c:pt idx="481">
                  <c:v>2.335</c:v>
                </c:pt>
                <c:pt idx="482">
                  <c:v>2.335</c:v>
                </c:pt>
                <c:pt idx="483">
                  <c:v>2.335</c:v>
                </c:pt>
                <c:pt idx="484">
                  <c:v>2.335</c:v>
                </c:pt>
                <c:pt idx="485">
                  <c:v>2.335</c:v>
                </c:pt>
                <c:pt idx="486">
                  <c:v>2.335</c:v>
                </c:pt>
                <c:pt idx="487">
                  <c:v>2.335</c:v>
                </c:pt>
                <c:pt idx="488">
                  <c:v>1.5389999999999999</c:v>
                </c:pt>
                <c:pt idx="489">
                  <c:v>1.5389999999999999</c:v>
                </c:pt>
                <c:pt idx="490">
                  <c:v>1.5389999999999999</c:v>
                </c:pt>
                <c:pt idx="491">
                  <c:v>1.5389999999999999</c:v>
                </c:pt>
                <c:pt idx="492">
                  <c:v>1.5389999999999999</c:v>
                </c:pt>
                <c:pt idx="493">
                  <c:v>1.5389999999999999</c:v>
                </c:pt>
                <c:pt idx="494">
                  <c:v>1.5389999999999999</c:v>
                </c:pt>
                <c:pt idx="495">
                  <c:v>1.5389999999999999</c:v>
                </c:pt>
                <c:pt idx="496">
                  <c:v>1.5389999999999999</c:v>
                </c:pt>
                <c:pt idx="497">
                  <c:v>1.5389999999999999</c:v>
                </c:pt>
                <c:pt idx="498">
                  <c:v>1.5389999999999999</c:v>
                </c:pt>
                <c:pt idx="499">
                  <c:v>1.5389999999999999</c:v>
                </c:pt>
                <c:pt idx="500">
                  <c:v>1.5389999999999999</c:v>
                </c:pt>
                <c:pt idx="501">
                  <c:v>1.5389999999999999</c:v>
                </c:pt>
                <c:pt idx="502">
                  <c:v>1.5389999999999999</c:v>
                </c:pt>
                <c:pt idx="503">
                  <c:v>1.5389999999999999</c:v>
                </c:pt>
                <c:pt idx="504">
                  <c:v>1.5389999999999999</c:v>
                </c:pt>
                <c:pt idx="505">
                  <c:v>1.5389999999999999</c:v>
                </c:pt>
                <c:pt idx="506">
                  <c:v>1.5389999999999999</c:v>
                </c:pt>
                <c:pt idx="507">
                  <c:v>1.5389999999999999</c:v>
                </c:pt>
                <c:pt idx="508">
                  <c:v>1.5389999999999999</c:v>
                </c:pt>
                <c:pt idx="509">
                  <c:v>1.5389999999999999</c:v>
                </c:pt>
                <c:pt idx="510">
                  <c:v>0.32900000000000001</c:v>
                </c:pt>
                <c:pt idx="511">
                  <c:v>0.32900000000000001</c:v>
                </c:pt>
                <c:pt idx="512">
                  <c:v>0.32900000000000001</c:v>
                </c:pt>
                <c:pt idx="513">
                  <c:v>0.32900000000000001</c:v>
                </c:pt>
                <c:pt idx="514">
                  <c:v>0.32900000000000001</c:v>
                </c:pt>
                <c:pt idx="515">
                  <c:v>0.32900000000000001</c:v>
                </c:pt>
                <c:pt idx="516">
                  <c:v>0.32900000000000001</c:v>
                </c:pt>
                <c:pt idx="517">
                  <c:v>0.32900000000000001</c:v>
                </c:pt>
                <c:pt idx="518">
                  <c:v>0.32900000000000001</c:v>
                </c:pt>
                <c:pt idx="519">
                  <c:v>0.32900000000000001</c:v>
                </c:pt>
                <c:pt idx="520">
                  <c:v>0.32900000000000001</c:v>
                </c:pt>
                <c:pt idx="521">
                  <c:v>0.32900000000000001</c:v>
                </c:pt>
                <c:pt idx="522">
                  <c:v>0.32900000000000001</c:v>
                </c:pt>
                <c:pt idx="523">
                  <c:v>0.32900000000000001</c:v>
                </c:pt>
                <c:pt idx="524">
                  <c:v>0.32900000000000001</c:v>
                </c:pt>
                <c:pt idx="525">
                  <c:v>0.32900000000000001</c:v>
                </c:pt>
                <c:pt idx="526">
                  <c:v>0.32900000000000001</c:v>
                </c:pt>
                <c:pt idx="527">
                  <c:v>0.32900000000000001</c:v>
                </c:pt>
                <c:pt idx="528">
                  <c:v>0.32900000000000001</c:v>
                </c:pt>
                <c:pt idx="529">
                  <c:v>0.32900000000000001</c:v>
                </c:pt>
                <c:pt idx="530">
                  <c:v>0.32900000000000001</c:v>
                </c:pt>
                <c:pt idx="531">
                  <c:v>0.11799999999999999</c:v>
                </c:pt>
                <c:pt idx="532">
                  <c:v>0.11799999999999999</c:v>
                </c:pt>
                <c:pt idx="533">
                  <c:v>0.11799999999999999</c:v>
                </c:pt>
                <c:pt idx="534">
                  <c:v>0.11799999999999999</c:v>
                </c:pt>
                <c:pt idx="535">
                  <c:v>0.11799999999999999</c:v>
                </c:pt>
                <c:pt idx="536">
                  <c:v>0.11799999999999999</c:v>
                </c:pt>
                <c:pt idx="537">
                  <c:v>0.11799999999999999</c:v>
                </c:pt>
                <c:pt idx="538">
                  <c:v>0.11799999999999999</c:v>
                </c:pt>
                <c:pt idx="539">
                  <c:v>0.11799999999999999</c:v>
                </c:pt>
                <c:pt idx="540">
                  <c:v>0.11799999999999999</c:v>
                </c:pt>
                <c:pt idx="541">
                  <c:v>0.11799999999999999</c:v>
                </c:pt>
                <c:pt idx="542">
                  <c:v>0.11799999999999999</c:v>
                </c:pt>
                <c:pt idx="543">
                  <c:v>0.11799999999999999</c:v>
                </c:pt>
                <c:pt idx="544">
                  <c:v>0.11799999999999999</c:v>
                </c:pt>
                <c:pt idx="545">
                  <c:v>0.11799999999999999</c:v>
                </c:pt>
                <c:pt idx="546">
                  <c:v>0.11799999999999999</c:v>
                </c:pt>
                <c:pt idx="547">
                  <c:v>0.11799999999999999</c:v>
                </c:pt>
                <c:pt idx="548">
                  <c:v>0.11799999999999999</c:v>
                </c:pt>
                <c:pt idx="549">
                  <c:v>0.11799999999999999</c:v>
                </c:pt>
                <c:pt idx="550">
                  <c:v>0.11799999999999999</c:v>
                </c:pt>
                <c:pt idx="551">
                  <c:v>0.11799999999999999</c:v>
                </c:pt>
                <c:pt idx="552">
                  <c:v>0.11799999999999999</c:v>
                </c:pt>
                <c:pt idx="553">
                  <c:v>0.64600000000000002</c:v>
                </c:pt>
                <c:pt idx="554">
                  <c:v>0.64600000000000002</c:v>
                </c:pt>
                <c:pt idx="555">
                  <c:v>0.64600000000000002</c:v>
                </c:pt>
                <c:pt idx="556">
                  <c:v>0.64600000000000002</c:v>
                </c:pt>
                <c:pt idx="557">
                  <c:v>0.64600000000000002</c:v>
                </c:pt>
                <c:pt idx="558">
                  <c:v>0.64600000000000002</c:v>
                </c:pt>
                <c:pt idx="559">
                  <c:v>0.64600000000000002</c:v>
                </c:pt>
                <c:pt idx="560">
                  <c:v>0.64600000000000002</c:v>
                </c:pt>
                <c:pt idx="561">
                  <c:v>0.64600000000000002</c:v>
                </c:pt>
                <c:pt idx="562">
                  <c:v>0.64600000000000002</c:v>
                </c:pt>
                <c:pt idx="563">
                  <c:v>0.64600000000000002</c:v>
                </c:pt>
                <c:pt idx="564">
                  <c:v>0.64600000000000002</c:v>
                </c:pt>
                <c:pt idx="565">
                  <c:v>0.64600000000000002</c:v>
                </c:pt>
                <c:pt idx="566">
                  <c:v>0.64600000000000002</c:v>
                </c:pt>
                <c:pt idx="567">
                  <c:v>0.64600000000000002</c:v>
                </c:pt>
                <c:pt idx="568">
                  <c:v>0.64600000000000002</c:v>
                </c:pt>
                <c:pt idx="569">
                  <c:v>0.64600000000000002</c:v>
                </c:pt>
                <c:pt idx="570">
                  <c:v>0.64600000000000002</c:v>
                </c:pt>
                <c:pt idx="571">
                  <c:v>0.64600000000000002</c:v>
                </c:pt>
                <c:pt idx="572">
                  <c:v>0.64600000000000002</c:v>
                </c:pt>
                <c:pt idx="573">
                  <c:v>0.64600000000000002</c:v>
                </c:pt>
                <c:pt idx="574">
                  <c:v>0.64600000000000002</c:v>
                </c:pt>
                <c:pt idx="575">
                  <c:v>0.64600000000000002</c:v>
                </c:pt>
                <c:pt idx="576">
                  <c:v>0.98599999999999999</c:v>
                </c:pt>
                <c:pt idx="577">
                  <c:v>0.98599999999999999</c:v>
                </c:pt>
                <c:pt idx="578">
                  <c:v>0.98599999999999999</c:v>
                </c:pt>
                <c:pt idx="579">
                  <c:v>0.98599999999999999</c:v>
                </c:pt>
                <c:pt idx="580">
                  <c:v>0.98599999999999999</c:v>
                </c:pt>
                <c:pt idx="581">
                  <c:v>0.98599999999999999</c:v>
                </c:pt>
                <c:pt idx="582">
                  <c:v>0.98599999999999999</c:v>
                </c:pt>
                <c:pt idx="583">
                  <c:v>0.98599999999999999</c:v>
                </c:pt>
                <c:pt idx="584">
                  <c:v>0.98599999999999999</c:v>
                </c:pt>
                <c:pt idx="585">
                  <c:v>0.98599999999999999</c:v>
                </c:pt>
                <c:pt idx="586">
                  <c:v>0.98599999999999999</c:v>
                </c:pt>
                <c:pt idx="587">
                  <c:v>0.98599999999999999</c:v>
                </c:pt>
                <c:pt idx="588">
                  <c:v>0.98599999999999999</c:v>
                </c:pt>
                <c:pt idx="589">
                  <c:v>0.98599999999999999</c:v>
                </c:pt>
                <c:pt idx="590">
                  <c:v>0.98599999999999999</c:v>
                </c:pt>
                <c:pt idx="591">
                  <c:v>0.98599999999999999</c:v>
                </c:pt>
                <c:pt idx="592">
                  <c:v>0.98599999999999999</c:v>
                </c:pt>
                <c:pt idx="593">
                  <c:v>0.98599999999999999</c:v>
                </c:pt>
                <c:pt idx="594">
                  <c:v>0.98599999999999999</c:v>
                </c:pt>
                <c:pt idx="595">
                  <c:v>0.98599999999999999</c:v>
                </c:pt>
                <c:pt idx="596">
                  <c:v>0.98599999999999999</c:v>
                </c:pt>
                <c:pt idx="597">
                  <c:v>1.31</c:v>
                </c:pt>
                <c:pt idx="598">
                  <c:v>1.31</c:v>
                </c:pt>
                <c:pt idx="599">
                  <c:v>1.31</c:v>
                </c:pt>
                <c:pt idx="600">
                  <c:v>1.31</c:v>
                </c:pt>
                <c:pt idx="601">
                  <c:v>1.31</c:v>
                </c:pt>
                <c:pt idx="602">
                  <c:v>1.31</c:v>
                </c:pt>
                <c:pt idx="603">
                  <c:v>1.31</c:v>
                </c:pt>
                <c:pt idx="604">
                  <c:v>1.31</c:v>
                </c:pt>
                <c:pt idx="605">
                  <c:v>1.31</c:v>
                </c:pt>
                <c:pt idx="606">
                  <c:v>1.31</c:v>
                </c:pt>
                <c:pt idx="607">
                  <c:v>1.31</c:v>
                </c:pt>
                <c:pt idx="608">
                  <c:v>1.31</c:v>
                </c:pt>
                <c:pt idx="609">
                  <c:v>1.31</c:v>
                </c:pt>
                <c:pt idx="610">
                  <c:v>1.31</c:v>
                </c:pt>
                <c:pt idx="611">
                  <c:v>1.31</c:v>
                </c:pt>
                <c:pt idx="612">
                  <c:v>1.31</c:v>
                </c:pt>
                <c:pt idx="613">
                  <c:v>1.31</c:v>
                </c:pt>
                <c:pt idx="614">
                  <c:v>1.31</c:v>
                </c:pt>
                <c:pt idx="615">
                  <c:v>1.31</c:v>
                </c:pt>
                <c:pt idx="616">
                  <c:v>1.31</c:v>
                </c:pt>
                <c:pt idx="617">
                  <c:v>1.31</c:v>
                </c:pt>
                <c:pt idx="618">
                  <c:v>1.371</c:v>
                </c:pt>
                <c:pt idx="619">
                  <c:v>1.371</c:v>
                </c:pt>
                <c:pt idx="620">
                  <c:v>1.371</c:v>
                </c:pt>
                <c:pt idx="621">
                  <c:v>1.371</c:v>
                </c:pt>
                <c:pt idx="622">
                  <c:v>1.371</c:v>
                </c:pt>
                <c:pt idx="623">
                  <c:v>1.371</c:v>
                </c:pt>
                <c:pt idx="624">
                  <c:v>1.371</c:v>
                </c:pt>
                <c:pt idx="625">
                  <c:v>1.371</c:v>
                </c:pt>
                <c:pt idx="626">
                  <c:v>1.371</c:v>
                </c:pt>
                <c:pt idx="627">
                  <c:v>1.371</c:v>
                </c:pt>
                <c:pt idx="628">
                  <c:v>1.371</c:v>
                </c:pt>
                <c:pt idx="629">
                  <c:v>1.371</c:v>
                </c:pt>
                <c:pt idx="630">
                  <c:v>1.371</c:v>
                </c:pt>
                <c:pt idx="631">
                  <c:v>1.371</c:v>
                </c:pt>
                <c:pt idx="632">
                  <c:v>1.371</c:v>
                </c:pt>
                <c:pt idx="633">
                  <c:v>1.371</c:v>
                </c:pt>
                <c:pt idx="634">
                  <c:v>1.371</c:v>
                </c:pt>
                <c:pt idx="635">
                  <c:v>1.371</c:v>
                </c:pt>
                <c:pt idx="636">
                  <c:v>1.371</c:v>
                </c:pt>
                <c:pt idx="637">
                  <c:v>1.371</c:v>
                </c:pt>
                <c:pt idx="638">
                  <c:v>1.371</c:v>
                </c:pt>
                <c:pt idx="639">
                  <c:v>1.371</c:v>
                </c:pt>
                <c:pt idx="640">
                  <c:v>1.1819999999999999</c:v>
                </c:pt>
                <c:pt idx="641">
                  <c:v>1.1819999999999999</c:v>
                </c:pt>
                <c:pt idx="642">
                  <c:v>1.1819999999999999</c:v>
                </c:pt>
                <c:pt idx="643">
                  <c:v>1.1819999999999999</c:v>
                </c:pt>
                <c:pt idx="644">
                  <c:v>1.1819999999999999</c:v>
                </c:pt>
                <c:pt idx="645">
                  <c:v>1.1819999999999999</c:v>
                </c:pt>
                <c:pt idx="646">
                  <c:v>1.1819999999999999</c:v>
                </c:pt>
                <c:pt idx="647">
                  <c:v>1.1819999999999999</c:v>
                </c:pt>
                <c:pt idx="648">
                  <c:v>1.1819999999999999</c:v>
                </c:pt>
                <c:pt idx="649">
                  <c:v>1.1819999999999999</c:v>
                </c:pt>
                <c:pt idx="650">
                  <c:v>1.1819999999999999</c:v>
                </c:pt>
                <c:pt idx="651">
                  <c:v>1.1819999999999999</c:v>
                </c:pt>
                <c:pt idx="652">
                  <c:v>1.1819999999999999</c:v>
                </c:pt>
                <c:pt idx="653">
                  <c:v>1.1819999999999999</c:v>
                </c:pt>
                <c:pt idx="654">
                  <c:v>1.1819999999999999</c:v>
                </c:pt>
                <c:pt idx="655">
                  <c:v>1.1819999999999999</c:v>
                </c:pt>
                <c:pt idx="656">
                  <c:v>1.1819999999999999</c:v>
                </c:pt>
                <c:pt idx="657">
                  <c:v>1.1819999999999999</c:v>
                </c:pt>
                <c:pt idx="658">
                  <c:v>1.1819999999999999</c:v>
                </c:pt>
                <c:pt idx="659">
                  <c:v>1.175</c:v>
                </c:pt>
                <c:pt idx="660">
                  <c:v>1.175</c:v>
                </c:pt>
                <c:pt idx="661">
                  <c:v>1.175</c:v>
                </c:pt>
                <c:pt idx="662">
                  <c:v>1.175</c:v>
                </c:pt>
                <c:pt idx="663">
                  <c:v>1.175</c:v>
                </c:pt>
                <c:pt idx="664">
                  <c:v>1.175</c:v>
                </c:pt>
                <c:pt idx="665">
                  <c:v>1.175</c:v>
                </c:pt>
                <c:pt idx="666">
                  <c:v>1.175</c:v>
                </c:pt>
                <c:pt idx="667">
                  <c:v>1.175</c:v>
                </c:pt>
                <c:pt idx="668">
                  <c:v>1.175</c:v>
                </c:pt>
                <c:pt idx="669">
                  <c:v>1.175</c:v>
                </c:pt>
                <c:pt idx="670">
                  <c:v>1.175</c:v>
                </c:pt>
                <c:pt idx="671">
                  <c:v>1.175</c:v>
                </c:pt>
                <c:pt idx="672">
                  <c:v>1.175</c:v>
                </c:pt>
                <c:pt idx="673">
                  <c:v>1.175</c:v>
                </c:pt>
                <c:pt idx="674">
                  <c:v>1.175</c:v>
                </c:pt>
                <c:pt idx="675">
                  <c:v>1.175</c:v>
                </c:pt>
                <c:pt idx="676">
                  <c:v>1.175</c:v>
                </c:pt>
                <c:pt idx="677">
                  <c:v>1.175</c:v>
                </c:pt>
                <c:pt idx="678">
                  <c:v>1.175</c:v>
                </c:pt>
                <c:pt idx="679">
                  <c:v>1.175</c:v>
                </c:pt>
                <c:pt idx="680">
                  <c:v>1.175</c:v>
                </c:pt>
                <c:pt idx="681">
                  <c:v>1.3620000000000001</c:v>
                </c:pt>
                <c:pt idx="682">
                  <c:v>1.3620000000000001</c:v>
                </c:pt>
                <c:pt idx="683">
                  <c:v>1.3620000000000001</c:v>
                </c:pt>
                <c:pt idx="684">
                  <c:v>1.3620000000000001</c:v>
                </c:pt>
                <c:pt idx="685">
                  <c:v>1.3620000000000001</c:v>
                </c:pt>
                <c:pt idx="686">
                  <c:v>1.3620000000000001</c:v>
                </c:pt>
                <c:pt idx="687">
                  <c:v>1.3620000000000001</c:v>
                </c:pt>
                <c:pt idx="688">
                  <c:v>1.3620000000000001</c:v>
                </c:pt>
                <c:pt idx="689">
                  <c:v>1.3620000000000001</c:v>
                </c:pt>
                <c:pt idx="690">
                  <c:v>1.3620000000000001</c:v>
                </c:pt>
                <c:pt idx="691">
                  <c:v>1.3620000000000001</c:v>
                </c:pt>
                <c:pt idx="692">
                  <c:v>1.3620000000000001</c:v>
                </c:pt>
                <c:pt idx="693">
                  <c:v>1.3620000000000001</c:v>
                </c:pt>
                <c:pt idx="694">
                  <c:v>1.3620000000000001</c:v>
                </c:pt>
                <c:pt idx="695">
                  <c:v>1.3620000000000001</c:v>
                </c:pt>
                <c:pt idx="696">
                  <c:v>1.3620000000000001</c:v>
                </c:pt>
                <c:pt idx="697">
                  <c:v>1.3620000000000001</c:v>
                </c:pt>
                <c:pt idx="698">
                  <c:v>1.3620000000000001</c:v>
                </c:pt>
                <c:pt idx="699">
                  <c:v>1.3620000000000001</c:v>
                </c:pt>
                <c:pt idx="700">
                  <c:v>1.3620000000000001</c:v>
                </c:pt>
                <c:pt idx="701">
                  <c:v>1.4</c:v>
                </c:pt>
                <c:pt idx="702">
                  <c:v>1.4</c:v>
                </c:pt>
                <c:pt idx="703">
                  <c:v>1.4</c:v>
                </c:pt>
                <c:pt idx="704">
                  <c:v>1.4</c:v>
                </c:pt>
                <c:pt idx="705">
                  <c:v>1.4</c:v>
                </c:pt>
                <c:pt idx="706">
                  <c:v>1.4</c:v>
                </c:pt>
                <c:pt idx="707">
                  <c:v>1.4</c:v>
                </c:pt>
                <c:pt idx="708">
                  <c:v>1.4</c:v>
                </c:pt>
                <c:pt idx="709">
                  <c:v>1.4</c:v>
                </c:pt>
                <c:pt idx="710">
                  <c:v>1.4</c:v>
                </c:pt>
                <c:pt idx="711">
                  <c:v>1.4</c:v>
                </c:pt>
                <c:pt idx="712">
                  <c:v>1.4</c:v>
                </c:pt>
                <c:pt idx="713">
                  <c:v>1.4</c:v>
                </c:pt>
                <c:pt idx="714">
                  <c:v>1.4</c:v>
                </c:pt>
                <c:pt idx="715">
                  <c:v>1.4</c:v>
                </c:pt>
                <c:pt idx="716">
                  <c:v>1.4</c:v>
                </c:pt>
                <c:pt idx="717">
                  <c:v>1.4</c:v>
                </c:pt>
                <c:pt idx="718">
                  <c:v>1.4</c:v>
                </c:pt>
                <c:pt idx="719">
                  <c:v>1.4</c:v>
                </c:pt>
                <c:pt idx="720">
                  <c:v>1.4</c:v>
                </c:pt>
                <c:pt idx="721">
                  <c:v>1.6759999999999999</c:v>
                </c:pt>
                <c:pt idx="722">
                  <c:v>1.6759999999999999</c:v>
                </c:pt>
                <c:pt idx="723">
                  <c:v>1.6759999999999999</c:v>
                </c:pt>
                <c:pt idx="724">
                  <c:v>1.6759999999999999</c:v>
                </c:pt>
                <c:pt idx="725">
                  <c:v>1.6759999999999999</c:v>
                </c:pt>
                <c:pt idx="726">
                  <c:v>1.6759999999999999</c:v>
                </c:pt>
                <c:pt idx="727">
                  <c:v>1.6759999999999999</c:v>
                </c:pt>
                <c:pt idx="728">
                  <c:v>1.6759999999999999</c:v>
                </c:pt>
                <c:pt idx="729">
                  <c:v>1.6759999999999999</c:v>
                </c:pt>
                <c:pt idx="730">
                  <c:v>1.6759999999999999</c:v>
                </c:pt>
                <c:pt idx="731">
                  <c:v>1.6759999999999999</c:v>
                </c:pt>
                <c:pt idx="732">
                  <c:v>1.6759999999999999</c:v>
                </c:pt>
                <c:pt idx="733">
                  <c:v>1.6759999999999999</c:v>
                </c:pt>
                <c:pt idx="734">
                  <c:v>1.6759999999999999</c:v>
                </c:pt>
                <c:pt idx="735">
                  <c:v>1.6759999999999999</c:v>
                </c:pt>
                <c:pt idx="736">
                  <c:v>1.6759999999999999</c:v>
                </c:pt>
                <c:pt idx="737">
                  <c:v>1.6759999999999999</c:v>
                </c:pt>
                <c:pt idx="738">
                  <c:v>1.6759999999999999</c:v>
                </c:pt>
                <c:pt idx="739">
                  <c:v>1.6759999999999999</c:v>
                </c:pt>
                <c:pt idx="740">
                  <c:v>1.6759999999999999</c:v>
                </c:pt>
                <c:pt idx="741">
                  <c:v>1.6759999999999999</c:v>
                </c:pt>
                <c:pt idx="742">
                  <c:v>1.6759999999999999</c:v>
                </c:pt>
                <c:pt idx="743">
                  <c:v>1.6759999999999999</c:v>
                </c:pt>
                <c:pt idx="744">
                  <c:v>2.62</c:v>
                </c:pt>
                <c:pt idx="745">
                  <c:v>2.62</c:v>
                </c:pt>
                <c:pt idx="746">
                  <c:v>2.62</c:v>
                </c:pt>
                <c:pt idx="747">
                  <c:v>2.62</c:v>
                </c:pt>
                <c:pt idx="748">
                  <c:v>2.62</c:v>
                </c:pt>
                <c:pt idx="749">
                  <c:v>2.62</c:v>
                </c:pt>
                <c:pt idx="750">
                  <c:v>2.62</c:v>
                </c:pt>
                <c:pt idx="751">
                  <c:v>2.62</c:v>
                </c:pt>
                <c:pt idx="752">
                  <c:v>2.62</c:v>
                </c:pt>
                <c:pt idx="753">
                  <c:v>2.62</c:v>
                </c:pt>
                <c:pt idx="754">
                  <c:v>2.62</c:v>
                </c:pt>
                <c:pt idx="755">
                  <c:v>2.62</c:v>
                </c:pt>
                <c:pt idx="756">
                  <c:v>2.62</c:v>
                </c:pt>
                <c:pt idx="757">
                  <c:v>2.62</c:v>
                </c:pt>
                <c:pt idx="758">
                  <c:v>2.62</c:v>
                </c:pt>
                <c:pt idx="759">
                  <c:v>2.62</c:v>
                </c:pt>
                <c:pt idx="760">
                  <c:v>2.62</c:v>
                </c:pt>
                <c:pt idx="761">
                  <c:v>2.62</c:v>
                </c:pt>
                <c:pt idx="762">
                  <c:v>2.62</c:v>
                </c:pt>
                <c:pt idx="763">
                  <c:v>2.62</c:v>
                </c:pt>
                <c:pt idx="764">
                  <c:v>2.62</c:v>
                </c:pt>
                <c:pt idx="765">
                  <c:v>2.62</c:v>
                </c:pt>
                <c:pt idx="766">
                  <c:v>4.16</c:v>
                </c:pt>
                <c:pt idx="767">
                  <c:v>4.16</c:v>
                </c:pt>
                <c:pt idx="768">
                  <c:v>4.16</c:v>
                </c:pt>
                <c:pt idx="769">
                  <c:v>4.16</c:v>
                </c:pt>
                <c:pt idx="770">
                  <c:v>4.16</c:v>
                </c:pt>
                <c:pt idx="771">
                  <c:v>4.16</c:v>
                </c:pt>
                <c:pt idx="772">
                  <c:v>4.16</c:v>
                </c:pt>
                <c:pt idx="773">
                  <c:v>4.16</c:v>
                </c:pt>
                <c:pt idx="774">
                  <c:v>4.16</c:v>
                </c:pt>
                <c:pt idx="775">
                  <c:v>4.16</c:v>
                </c:pt>
                <c:pt idx="776">
                  <c:v>4.16</c:v>
                </c:pt>
                <c:pt idx="777">
                  <c:v>4.16</c:v>
                </c:pt>
                <c:pt idx="778">
                  <c:v>4.16</c:v>
                </c:pt>
                <c:pt idx="779">
                  <c:v>4.16</c:v>
                </c:pt>
                <c:pt idx="780">
                  <c:v>4.16</c:v>
                </c:pt>
                <c:pt idx="781">
                  <c:v>4.16</c:v>
                </c:pt>
                <c:pt idx="782">
                  <c:v>4.16</c:v>
                </c:pt>
                <c:pt idx="783">
                  <c:v>4.16</c:v>
                </c:pt>
                <c:pt idx="784">
                  <c:v>4.16</c:v>
                </c:pt>
                <c:pt idx="785">
                  <c:v>4.16</c:v>
                </c:pt>
                <c:pt idx="786">
                  <c:v>4.16</c:v>
                </c:pt>
                <c:pt idx="787">
                  <c:v>4.9930000000000003</c:v>
                </c:pt>
                <c:pt idx="788">
                  <c:v>4.9930000000000003</c:v>
                </c:pt>
                <c:pt idx="789">
                  <c:v>4.9930000000000003</c:v>
                </c:pt>
                <c:pt idx="790">
                  <c:v>4.9930000000000003</c:v>
                </c:pt>
                <c:pt idx="791">
                  <c:v>4.9930000000000003</c:v>
                </c:pt>
                <c:pt idx="792">
                  <c:v>4.9930000000000003</c:v>
                </c:pt>
                <c:pt idx="793">
                  <c:v>4.9930000000000003</c:v>
                </c:pt>
                <c:pt idx="794">
                  <c:v>4.9930000000000003</c:v>
                </c:pt>
                <c:pt idx="795">
                  <c:v>4.9930000000000003</c:v>
                </c:pt>
                <c:pt idx="796">
                  <c:v>4.9930000000000003</c:v>
                </c:pt>
                <c:pt idx="797">
                  <c:v>4.9930000000000003</c:v>
                </c:pt>
                <c:pt idx="798">
                  <c:v>4.9930000000000003</c:v>
                </c:pt>
                <c:pt idx="799">
                  <c:v>4.9930000000000003</c:v>
                </c:pt>
                <c:pt idx="800">
                  <c:v>4.9930000000000003</c:v>
                </c:pt>
                <c:pt idx="801">
                  <c:v>4.9930000000000003</c:v>
                </c:pt>
                <c:pt idx="802">
                  <c:v>4.9930000000000003</c:v>
                </c:pt>
                <c:pt idx="803">
                  <c:v>4.9930000000000003</c:v>
                </c:pt>
                <c:pt idx="804">
                  <c:v>4.9930000000000003</c:v>
                </c:pt>
                <c:pt idx="805">
                  <c:v>4.9930000000000003</c:v>
                </c:pt>
                <c:pt idx="806">
                  <c:v>4.9930000000000003</c:v>
                </c:pt>
                <c:pt idx="807">
                  <c:v>4.9930000000000003</c:v>
                </c:pt>
                <c:pt idx="808">
                  <c:v>4.9930000000000003</c:v>
                </c:pt>
                <c:pt idx="809">
                  <c:v>5.391</c:v>
                </c:pt>
                <c:pt idx="810">
                  <c:v>5.391</c:v>
                </c:pt>
                <c:pt idx="811">
                  <c:v>5.391</c:v>
                </c:pt>
                <c:pt idx="812">
                  <c:v>5.391</c:v>
                </c:pt>
                <c:pt idx="813">
                  <c:v>5.391</c:v>
                </c:pt>
                <c:pt idx="814">
                  <c:v>5.391</c:v>
                </c:pt>
                <c:pt idx="815">
                  <c:v>5.391</c:v>
                </c:pt>
                <c:pt idx="816">
                  <c:v>5.391</c:v>
                </c:pt>
                <c:pt idx="817">
                  <c:v>5.391</c:v>
                </c:pt>
                <c:pt idx="818">
                  <c:v>5.391</c:v>
                </c:pt>
                <c:pt idx="819">
                  <c:v>5.391</c:v>
                </c:pt>
                <c:pt idx="820">
                  <c:v>5.391</c:v>
                </c:pt>
                <c:pt idx="821">
                  <c:v>5.391</c:v>
                </c:pt>
                <c:pt idx="822">
                  <c:v>5.391</c:v>
                </c:pt>
                <c:pt idx="823">
                  <c:v>5.391</c:v>
                </c:pt>
                <c:pt idx="824">
                  <c:v>5.391</c:v>
                </c:pt>
                <c:pt idx="825">
                  <c:v>5.391</c:v>
                </c:pt>
                <c:pt idx="826">
                  <c:v>5.391</c:v>
                </c:pt>
                <c:pt idx="827">
                  <c:v>5.391</c:v>
                </c:pt>
                <c:pt idx="828">
                  <c:v>5.391</c:v>
                </c:pt>
                <c:pt idx="829">
                  <c:v>5.391</c:v>
                </c:pt>
                <c:pt idx="830">
                  <c:v>5.391</c:v>
                </c:pt>
                <c:pt idx="831">
                  <c:v>5.3650000000000002</c:v>
                </c:pt>
                <c:pt idx="832">
                  <c:v>5.3650000000000002</c:v>
                </c:pt>
                <c:pt idx="833">
                  <c:v>5.3650000000000002</c:v>
                </c:pt>
                <c:pt idx="834">
                  <c:v>5.3650000000000002</c:v>
                </c:pt>
                <c:pt idx="835">
                  <c:v>5.3650000000000002</c:v>
                </c:pt>
                <c:pt idx="836">
                  <c:v>5.3650000000000002</c:v>
                </c:pt>
                <c:pt idx="837">
                  <c:v>5.3650000000000002</c:v>
                </c:pt>
                <c:pt idx="838">
                  <c:v>5.3650000000000002</c:v>
                </c:pt>
                <c:pt idx="839">
                  <c:v>5.3650000000000002</c:v>
                </c:pt>
                <c:pt idx="840">
                  <c:v>5.3650000000000002</c:v>
                </c:pt>
                <c:pt idx="841">
                  <c:v>5.3650000000000002</c:v>
                </c:pt>
                <c:pt idx="842">
                  <c:v>5.3650000000000002</c:v>
                </c:pt>
                <c:pt idx="843">
                  <c:v>5.3650000000000002</c:v>
                </c:pt>
                <c:pt idx="844">
                  <c:v>5.3650000000000002</c:v>
                </c:pt>
                <c:pt idx="845">
                  <c:v>5.3650000000000002</c:v>
                </c:pt>
                <c:pt idx="846">
                  <c:v>5.3650000000000002</c:v>
                </c:pt>
                <c:pt idx="847">
                  <c:v>5.3650000000000002</c:v>
                </c:pt>
                <c:pt idx="848">
                  <c:v>5.3650000000000002</c:v>
                </c:pt>
                <c:pt idx="849">
                  <c:v>5.3650000000000002</c:v>
                </c:pt>
                <c:pt idx="850">
                  <c:v>5.3650000000000002</c:v>
                </c:pt>
                <c:pt idx="851">
                  <c:v>5.3650000000000002</c:v>
                </c:pt>
                <c:pt idx="852">
                  <c:v>5.3650000000000002</c:v>
                </c:pt>
                <c:pt idx="853">
                  <c:v>5.2510000000000003</c:v>
                </c:pt>
                <c:pt idx="854">
                  <c:v>5.2510000000000003</c:v>
                </c:pt>
                <c:pt idx="855">
                  <c:v>5.2510000000000003</c:v>
                </c:pt>
                <c:pt idx="856">
                  <c:v>5.2510000000000003</c:v>
                </c:pt>
                <c:pt idx="857">
                  <c:v>5.2510000000000003</c:v>
                </c:pt>
                <c:pt idx="858">
                  <c:v>5.2510000000000003</c:v>
                </c:pt>
                <c:pt idx="859">
                  <c:v>5.2510000000000003</c:v>
                </c:pt>
                <c:pt idx="860">
                  <c:v>5.2510000000000003</c:v>
                </c:pt>
                <c:pt idx="861">
                  <c:v>5.2510000000000003</c:v>
                </c:pt>
                <c:pt idx="862">
                  <c:v>5.2510000000000003</c:v>
                </c:pt>
                <c:pt idx="863">
                  <c:v>5.2510000000000003</c:v>
                </c:pt>
                <c:pt idx="864">
                  <c:v>5.2510000000000003</c:v>
                </c:pt>
                <c:pt idx="865">
                  <c:v>5.2510000000000003</c:v>
                </c:pt>
                <c:pt idx="866">
                  <c:v>5.2510000000000003</c:v>
                </c:pt>
                <c:pt idx="867">
                  <c:v>5.2510000000000003</c:v>
                </c:pt>
                <c:pt idx="868">
                  <c:v>5.2510000000000003</c:v>
                </c:pt>
                <c:pt idx="869">
                  <c:v>5.2510000000000003</c:v>
                </c:pt>
                <c:pt idx="870">
                  <c:v>5.2510000000000003</c:v>
                </c:pt>
                <c:pt idx="871">
                  <c:v>5.2510000000000003</c:v>
                </c:pt>
                <c:pt idx="872">
                  <c:v>5.2510000000000003</c:v>
                </c:pt>
                <c:pt idx="873">
                  <c:v>5.2510000000000003</c:v>
                </c:pt>
                <c:pt idx="874">
                  <c:v>5.39</c:v>
                </c:pt>
                <c:pt idx="875">
                  <c:v>5.39</c:v>
                </c:pt>
                <c:pt idx="876">
                  <c:v>5.39</c:v>
                </c:pt>
                <c:pt idx="877">
                  <c:v>5.39</c:v>
                </c:pt>
                <c:pt idx="878">
                  <c:v>5.39</c:v>
                </c:pt>
                <c:pt idx="879">
                  <c:v>5.39</c:v>
                </c:pt>
                <c:pt idx="880">
                  <c:v>5.39</c:v>
                </c:pt>
                <c:pt idx="881">
                  <c:v>5.39</c:v>
                </c:pt>
                <c:pt idx="882">
                  <c:v>5.39</c:v>
                </c:pt>
                <c:pt idx="883">
                  <c:v>5.39</c:v>
                </c:pt>
                <c:pt idx="884">
                  <c:v>5.39</c:v>
                </c:pt>
                <c:pt idx="885">
                  <c:v>5.39</c:v>
                </c:pt>
                <c:pt idx="886">
                  <c:v>5.39</c:v>
                </c:pt>
                <c:pt idx="887">
                  <c:v>5.39</c:v>
                </c:pt>
                <c:pt idx="888">
                  <c:v>5.39</c:v>
                </c:pt>
                <c:pt idx="889">
                  <c:v>5.39</c:v>
                </c:pt>
                <c:pt idx="890">
                  <c:v>5.39</c:v>
                </c:pt>
                <c:pt idx="891">
                  <c:v>5.39</c:v>
                </c:pt>
                <c:pt idx="892">
                  <c:v>5.39</c:v>
                </c:pt>
                <c:pt idx="893">
                  <c:v>5.39</c:v>
                </c:pt>
                <c:pt idx="894">
                  <c:v>5.39</c:v>
                </c:pt>
                <c:pt idx="895">
                  <c:v>6.2220000000000004</c:v>
                </c:pt>
                <c:pt idx="896">
                  <c:v>6.2220000000000004</c:v>
                </c:pt>
                <c:pt idx="897">
                  <c:v>6.2220000000000004</c:v>
                </c:pt>
                <c:pt idx="898">
                  <c:v>6.2220000000000004</c:v>
                </c:pt>
                <c:pt idx="899">
                  <c:v>6.2220000000000004</c:v>
                </c:pt>
                <c:pt idx="900">
                  <c:v>6.2220000000000004</c:v>
                </c:pt>
                <c:pt idx="901">
                  <c:v>6.2220000000000004</c:v>
                </c:pt>
                <c:pt idx="902">
                  <c:v>6.2220000000000004</c:v>
                </c:pt>
                <c:pt idx="903">
                  <c:v>6.2220000000000004</c:v>
                </c:pt>
                <c:pt idx="904">
                  <c:v>6.2220000000000004</c:v>
                </c:pt>
                <c:pt idx="905">
                  <c:v>6.2220000000000004</c:v>
                </c:pt>
                <c:pt idx="906">
                  <c:v>6.2220000000000004</c:v>
                </c:pt>
                <c:pt idx="907">
                  <c:v>6.2220000000000004</c:v>
                </c:pt>
                <c:pt idx="908">
                  <c:v>6.2220000000000004</c:v>
                </c:pt>
                <c:pt idx="909">
                  <c:v>6.2220000000000004</c:v>
                </c:pt>
                <c:pt idx="910">
                  <c:v>6.2220000000000004</c:v>
                </c:pt>
                <c:pt idx="911">
                  <c:v>6.2220000000000004</c:v>
                </c:pt>
                <c:pt idx="912">
                  <c:v>6.2220000000000004</c:v>
                </c:pt>
                <c:pt idx="913">
                  <c:v>6.2220000000000004</c:v>
                </c:pt>
                <c:pt idx="914">
                  <c:v>6.2220000000000004</c:v>
                </c:pt>
                <c:pt idx="915">
                  <c:v>6.8090000000000002</c:v>
                </c:pt>
                <c:pt idx="916">
                  <c:v>6.8090000000000002</c:v>
                </c:pt>
                <c:pt idx="917">
                  <c:v>6.8090000000000002</c:v>
                </c:pt>
                <c:pt idx="918">
                  <c:v>6.8090000000000002</c:v>
                </c:pt>
                <c:pt idx="919">
                  <c:v>6.8090000000000002</c:v>
                </c:pt>
                <c:pt idx="920">
                  <c:v>6.8090000000000002</c:v>
                </c:pt>
                <c:pt idx="921">
                  <c:v>6.8090000000000002</c:v>
                </c:pt>
                <c:pt idx="922">
                  <c:v>6.8090000000000002</c:v>
                </c:pt>
                <c:pt idx="923">
                  <c:v>6.8090000000000002</c:v>
                </c:pt>
                <c:pt idx="924">
                  <c:v>6.8090000000000002</c:v>
                </c:pt>
                <c:pt idx="925">
                  <c:v>6.8090000000000002</c:v>
                </c:pt>
                <c:pt idx="926">
                  <c:v>6.8090000000000002</c:v>
                </c:pt>
                <c:pt idx="927">
                  <c:v>6.8090000000000002</c:v>
                </c:pt>
                <c:pt idx="928">
                  <c:v>6.8090000000000002</c:v>
                </c:pt>
                <c:pt idx="929">
                  <c:v>6.8090000000000002</c:v>
                </c:pt>
                <c:pt idx="930">
                  <c:v>6.8090000000000002</c:v>
                </c:pt>
                <c:pt idx="931">
                  <c:v>6.8090000000000002</c:v>
                </c:pt>
                <c:pt idx="932">
                  <c:v>6.8090000000000002</c:v>
                </c:pt>
                <c:pt idx="933">
                  <c:v>6.8090000000000002</c:v>
                </c:pt>
                <c:pt idx="934">
                  <c:v>6.8090000000000002</c:v>
                </c:pt>
                <c:pt idx="935">
                  <c:v>6.8090000000000002</c:v>
                </c:pt>
                <c:pt idx="936">
                  <c:v>6.8090000000000002</c:v>
                </c:pt>
                <c:pt idx="937">
                  <c:v>6.8090000000000002</c:v>
                </c:pt>
                <c:pt idx="938">
                  <c:v>7.0359999999999996</c:v>
                </c:pt>
                <c:pt idx="939">
                  <c:v>7.0359999999999996</c:v>
                </c:pt>
                <c:pt idx="940">
                  <c:v>7.0359999999999996</c:v>
                </c:pt>
                <c:pt idx="941">
                  <c:v>7.0359999999999996</c:v>
                </c:pt>
                <c:pt idx="942">
                  <c:v>7.0359999999999996</c:v>
                </c:pt>
                <c:pt idx="943">
                  <c:v>7.0359999999999996</c:v>
                </c:pt>
                <c:pt idx="944">
                  <c:v>7.0359999999999996</c:v>
                </c:pt>
                <c:pt idx="945">
                  <c:v>7.0359999999999996</c:v>
                </c:pt>
                <c:pt idx="946">
                  <c:v>7.0359999999999996</c:v>
                </c:pt>
                <c:pt idx="947">
                  <c:v>7.0359999999999996</c:v>
                </c:pt>
                <c:pt idx="948">
                  <c:v>7.0359999999999996</c:v>
                </c:pt>
                <c:pt idx="949">
                  <c:v>7.0359999999999996</c:v>
                </c:pt>
                <c:pt idx="950">
                  <c:v>7.0359999999999996</c:v>
                </c:pt>
                <c:pt idx="951">
                  <c:v>7.0359999999999996</c:v>
                </c:pt>
                <c:pt idx="952">
                  <c:v>7.0359999999999996</c:v>
                </c:pt>
                <c:pt idx="953">
                  <c:v>7.0359999999999996</c:v>
                </c:pt>
                <c:pt idx="954">
                  <c:v>7.0359999999999996</c:v>
                </c:pt>
                <c:pt idx="955">
                  <c:v>7.0359999999999996</c:v>
                </c:pt>
                <c:pt idx="956">
                  <c:v>7.0359999999999996</c:v>
                </c:pt>
                <c:pt idx="957">
                  <c:v>7.0359999999999996</c:v>
                </c:pt>
                <c:pt idx="958">
                  <c:v>7.48</c:v>
                </c:pt>
                <c:pt idx="959">
                  <c:v>7.48</c:v>
                </c:pt>
                <c:pt idx="960">
                  <c:v>7.48</c:v>
                </c:pt>
                <c:pt idx="961">
                  <c:v>7.48</c:v>
                </c:pt>
                <c:pt idx="962">
                  <c:v>7.48</c:v>
                </c:pt>
                <c:pt idx="963">
                  <c:v>7.48</c:v>
                </c:pt>
                <c:pt idx="964">
                  <c:v>7.48</c:v>
                </c:pt>
                <c:pt idx="965">
                  <c:v>7.48</c:v>
                </c:pt>
                <c:pt idx="966">
                  <c:v>7.48</c:v>
                </c:pt>
                <c:pt idx="967">
                  <c:v>7.48</c:v>
                </c:pt>
                <c:pt idx="968">
                  <c:v>7.48</c:v>
                </c:pt>
                <c:pt idx="969">
                  <c:v>7.48</c:v>
                </c:pt>
                <c:pt idx="970">
                  <c:v>7.48</c:v>
                </c:pt>
                <c:pt idx="971">
                  <c:v>7.48</c:v>
                </c:pt>
                <c:pt idx="972">
                  <c:v>7.48</c:v>
                </c:pt>
                <c:pt idx="973">
                  <c:v>7.48</c:v>
                </c:pt>
                <c:pt idx="974">
                  <c:v>7.48</c:v>
                </c:pt>
                <c:pt idx="975">
                  <c:v>7.48</c:v>
                </c:pt>
                <c:pt idx="976">
                  <c:v>7.48</c:v>
                </c:pt>
                <c:pt idx="977">
                  <c:v>7.8710000000000004</c:v>
                </c:pt>
                <c:pt idx="978">
                  <c:v>7.8710000000000004</c:v>
                </c:pt>
                <c:pt idx="979">
                  <c:v>7.8710000000000004</c:v>
                </c:pt>
                <c:pt idx="980">
                  <c:v>7.8710000000000004</c:v>
                </c:pt>
                <c:pt idx="981">
                  <c:v>7.8710000000000004</c:v>
                </c:pt>
                <c:pt idx="982">
                  <c:v>7.8710000000000004</c:v>
                </c:pt>
                <c:pt idx="983">
                  <c:v>7.8710000000000004</c:v>
                </c:pt>
                <c:pt idx="984">
                  <c:v>7.8710000000000004</c:v>
                </c:pt>
                <c:pt idx="985">
                  <c:v>7.8710000000000004</c:v>
                </c:pt>
                <c:pt idx="986">
                  <c:v>7.8710000000000004</c:v>
                </c:pt>
                <c:pt idx="987">
                  <c:v>7.8710000000000004</c:v>
                </c:pt>
                <c:pt idx="988">
                  <c:v>7.8710000000000004</c:v>
                </c:pt>
                <c:pt idx="989">
                  <c:v>7.8710000000000004</c:v>
                </c:pt>
                <c:pt idx="990">
                  <c:v>7.8710000000000004</c:v>
                </c:pt>
                <c:pt idx="991">
                  <c:v>7.8710000000000004</c:v>
                </c:pt>
                <c:pt idx="992">
                  <c:v>7.8710000000000004</c:v>
                </c:pt>
                <c:pt idx="993">
                  <c:v>7.8710000000000004</c:v>
                </c:pt>
                <c:pt idx="994">
                  <c:v>7.8710000000000004</c:v>
                </c:pt>
                <c:pt idx="995">
                  <c:v>7.8710000000000004</c:v>
                </c:pt>
                <c:pt idx="996">
                  <c:v>7.8710000000000004</c:v>
                </c:pt>
                <c:pt idx="997">
                  <c:v>7.8710000000000004</c:v>
                </c:pt>
                <c:pt idx="998">
                  <c:v>7.8710000000000004</c:v>
                </c:pt>
                <c:pt idx="999">
                  <c:v>7.8710000000000004</c:v>
                </c:pt>
                <c:pt idx="1000">
                  <c:v>8.5419999999999998</c:v>
                </c:pt>
                <c:pt idx="1001">
                  <c:v>8.5419999999999998</c:v>
                </c:pt>
                <c:pt idx="1002">
                  <c:v>8.5419999999999998</c:v>
                </c:pt>
                <c:pt idx="1003">
                  <c:v>8.5419999999999998</c:v>
                </c:pt>
                <c:pt idx="1004">
                  <c:v>8.5419999999999998</c:v>
                </c:pt>
                <c:pt idx="1005">
                  <c:v>8.5419999999999998</c:v>
                </c:pt>
                <c:pt idx="1006">
                  <c:v>8.5419999999999998</c:v>
                </c:pt>
                <c:pt idx="1007">
                  <c:v>8.5419999999999998</c:v>
                </c:pt>
                <c:pt idx="1008">
                  <c:v>8.5419999999999998</c:v>
                </c:pt>
                <c:pt idx="1009">
                  <c:v>8.5419999999999998</c:v>
                </c:pt>
                <c:pt idx="1010">
                  <c:v>8.5419999999999998</c:v>
                </c:pt>
                <c:pt idx="1011">
                  <c:v>8.5419999999999998</c:v>
                </c:pt>
                <c:pt idx="1012">
                  <c:v>8.5419999999999998</c:v>
                </c:pt>
                <c:pt idx="1013">
                  <c:v>8.5419999999999998</c:v>
                </c:pt>
                <c:pt idx="1014">
                  <c:v>8.5419999999999998</c:v>
                </c:pt>
                <c:pt idx="1015">
                  <c:v>8.5419999999999998</c:v>
                </c:pt>
                <c:pt idx="1016">
                  <c:v>8.5419999999999998</c:v>
                </c:pt>
                <c:pt idx="1017">
                  <c:v>8.5419999999999998</c:v>
                </c:pt>
                <c:pt idx="1018">
                  <c:v>8.5419999999999998</c:v>
                </c:pt>
                <c:pt idx="1019">
                  <c:v>8.5419999999999998</c:v>
                </c:pt>
                <c:pt idx="1020">
                  <c:v>8.5419999999999998</c:v>
                </c:pt>
                <c:pt idx="1021">
                  <c:v>8.5419999999999998</c:v>
                </c:pt>
                <c:pt idx="1022">
                  <c:v>8.2590000000000003</c:v>
                </c:pt>
                <c:pt idx="1023">
                  <c:v>8.2590000000000003</c:v>
                </c:pt>
                <c:pt idx="1024">
                  <c:v>8.2590000000000003</c:v>
                </c:pt>
                <c:pt idx="1025">
                  <c:v>8.2590000000000003</c:v>
                </c:pt>
                <c:pt idx="1026">
                  <c:v>8.2590000000000003</c:v>
                </c:pt>
                <c:pt idx="1027">
                  <c:v>8.2590000000000003</c:v>
                </c:pt>
                <c:pt idx="1028">
                  <c:v>8.2590000000000003</c:v>
                </c:pt>
                <c:pt idx="1029">
                  <c:v>8.2590000000000003</c:v>
                </c:pt>
                <c:pt idx="1030">
                  <c:v>8.2590000000000003</c:v>
                </c:pt>
                <c:pt idx="1031">
                  <c:v>8.2590000000000003</c:v>
                </c:pt>
                <c:pt idx="1032">
                  <c:v>8.2590000000000003</c:v>
                </c:pt>
                <c:pt idx="1033">
                  <c:v>8.2590000000000003</c:v>
                </c:pt>
                <c:pt idx="1034">
                  <c:v>8.2590000000000003</c:v>
                </c:pt>
                <c:pt idx="1035">
                  <c:v>8.2590000000000003</c:v>
                </c:pt>
                <c:pt idx="1036">
                  <c:v>8.2590000000000003</c:v>
                </c:pt>
                <c:pt idx="1037">
                  <c:v>8.2590000000000003</c:v>
                </c:pt>
                <c:pt idx="1038">
                  <c:v>8.2590000000000003</c:v>
                </c:pt>
                <c:pt idx="1039">
                  <c:v>8.2590000000000003</c:v>
                </c:pt>
                <c:pt idx="1040">
                  <c:v>8.2590000000000003</c:v>
                </c:pt>
                <c:pt idx="1041">
                  <c:v>8.2590000000000003</c:v>
                </c:pt>
                <c:pt idx="1042">
                  <c:v>8.2590000000000003</c:v>
                </c:pt>
                <c:pt idx="1043">
                  <c:v>8.5820000000000007</c:v>
                </c:pt>
                <c:pt idx="1044">
                  <c:v>8.5820000000000007</c:v>
                </c:pt>
                <c:pt idx="1045">
                  <c:v>8.5820000000000007</c:v>
                </c:pt>
                <c:pt idx="1046">
                  <c:v>8.5820000000000007</c:v>
                </c:pt>
                <c:pt idx="1047">
                  <c:v>8.5820000000000007</c:v>
                </c:pt>
                <c:pt idx="1048">
                  <c:v>8.5820000000000007</c:v>
                </c:pt>
                <c:pt idx="1049">
                  <c:v>8.5820000000000007</c:v>
                </c:pt>
                <c:pt idx="1050">
                  <c:v>8.5820000000000007</c:v>
                </c:pt>
                <c:pt idx="1051">
                  <c:v>8.5820000000000007</c:v>
                </c:pt>
                <c:pt idx="1052">
                  <c:v>8.5820000000000007</c:v>
                </c:pt>
                <c:pt idx="1053">
                  <c:v>8.5820000000000007</c:v>
                </c:pt>
                <c:pt idx="1054">
                  <c:v>8.5820000000000007</c:v>
                </c:pt>
                <c:pt idx="1055">
                  <c:v>8.5820000000000007</c:v>
                </c:pt>
                <c:pt idx="1056">
                  <c:v>8.5820000000000007</c:v>
                </c:pt>
                <c:pt idx="1057">
                  <c:v>8.5820000000000007</c:v>
                </c:pt>
                <c:pt idx="1058">
                  <c:v>8.5820000000000007</c:v>
                </c:pt>
                <c:pt idx="1059">
                  <c:v>8.5820000000000007</c:v>
                </c:pt>
                <c:pt idx="1060">
                  <c:v>8.5820000000000007</c:v>
                </c:pt>
                <c:pt idx="1061">
                  <c:v>8.5820000000000007</c:v>
                </c:pt>
                <c:pt idx="1062">
                  <c:v>8.5820000000000007</c:v>
                </c:pt>
                <c:pt idx="1063">
                  <c:v>8.5820000000000007</c:v>
                </c:pt>
                <c:pt idx="1064">
                  <c:v>9.06</c:v>
                </c:pt>
                <c:pt idx="1065">
                  <c:v>9.06</c:v>
                </c:pt>
                <c:pt idx="1066">
                  <c:v>9.06</c:v>
                </c:pt>
                <c:pt idx="1067">
                  <c:v>9.06</c:v>
                </c:pt>
                <c:pt idx="1068">
                  <c:v>9.06</c:v>
                </c:pt>
                <c:pt idx="1069">
                  <c:v>9.06</c:v>
                </c:pt>
                <c:pt idx="1070">
                  <c:v>9.06</c:v>
                </c:pt>
                <c:pt idx="1071">
                  <c:v>9.06</c:v>
                </c:pt>
                <c:pt idx="1072">
                  <c:v>9.06</c:v>
                </c:pt>
                <c:pt idx="1073">
                  <c:v>9.06</c:v>
                </c:pt>
                <c:pt idx="1074">
                  <c:v>9.06</c:v>
                </c:pt>
                <c:pt idx="1075">
                  <c:v>9.06</c:v>
                </c:pt>
                <c:pt idx="1076">
                  <c:v>9.06</c:v>
                </c:pt>
                <c:pt idx="1077">
                  <c:v>9.06</c:v>
                </c:pt>
                <c:pt idx="1078">
                  <c:v>9.06</c:v>
                </c:pt>
                <c:pt idx="1079">
                  <c:v>9.06</c:v>
                </c:pt>
                <c:pt idx="1080">
                  <c:v>9.06</c:v>
                </c:pt>
                <c:pt idx="1081">
                  <c:v>9.06</c:v>
                </c:pt>
                <c:pt idx="1082">
                  <c:v>9.06</c:v>
                </c:pt>
                <c:pt idx="1083">
                  <c:v>9.06</c:v>
                </c:pt>
                <c:pt idx="1084">
                  <c:v>9.06</c:v>
                </c:pt>
                <c:pt idx="1085">
                  <c:v>8.5250000000000004</c:v>
                </c:pt>
                <c:pt idx="1086">
                  <c:v>8.5250000000000004</c:v>
                </c:pt>
                <c:pt idx="1087">
                  <c:v>8.5250000000000004</c:v>
                </c:pt>
                <c:pt idx="1088">
                  <c:v>8.5250000000000004</c:v>
                </c:pt>
                <c:pt idx="1089">
                  <c:v>8.5250000000000004</c:v>
                </c:pt>
                <c:pt idx="1090">
                  <c:v>8.5250000000000004</c:v>
                </c:pt>
                <c:pt idx="1091">
                  <c:v>8.5250000000000004</c:v>
                </c:pt>
                <c:pt idx="1092">
                  <c:v>8.5250000000000004</c:v>
                </c:pt>
                <c:pt idx="1093">
                  <c:v>8.5250000000000004</c:v>
                </c:pt>
                <c:pt idx="1094">
                  <c:v>8.5250000000000004</c:v>
                </c:pt>
                <c:pt idx="1095">
                  <c:v>8.5250000000000004</c:v>
                </c:pt>
                <c:pt idx="1096">
                  <c:v>8.5250000000000004</c:v>
                </c:pt>
                <c:pt idx="1097">
                  <c:v>8.5250000000000004</c:v>
                </c:pt>
                <c:pt idx="1098">
                  <c:v>8.5250000000000004</c:v>
                </c:pt>
                <c:pt idx="1099">
                  <c:v>8.5250000000000004</c:v>
                </c:pt>
                <c:pt idx="1100">
                  <c:v>8.5250000000000004</c:v>
                </c:pt>
                <c:pt idx="1101">
                  <c:v>8.5250000000000004</c:v>
                </c:pt>
                <c:pt idx="1102">
                  <c:v>8.5250000000000004</c:v>
                </c:pt>
                <c:pt idx="1103">
                  <c:v>8.5250000000000004</c:v>
                </c:pt>
                <c:pt idx="1104">
                  <c:v>8.5250000000000004</c:v>
                </c:pt>
                <c:pt idx="1105">
                  <c:v>8.5250000000000004</c:v>
                </c:pt>
                <c:pt idx="1106">
                  <c:v>8.5250000000000004</c:v>
                </c:pt>
                <c:pt idx="1107">
                  <c:v>8.5250000000000004</c:v>
                </c:pt>
                <c:pt idx="1108">
                  <c:v>8.2629999999999999</c:v>
                </c:pt>
                <c:pt idx="1109">
                  <c:v>8.2629999999999999</c:v>
                </c:pt>
                <c:pt idx="1110">
                  <c:v>8.2629999999999999</c:v>
                </c:pt>
                <c:pt idx="1111">
                  <c:v>8.2629999999999999</c:v>
                </c:pt>
                <c:pt idx="1112">
                  <c:v>8.2629999999999999</c:v>
                </c:pt>
                <c:pt idx="1113">
                  <c:v>8.2629999999999999</c:v>
                </c:pt>
                <c:pt idx="1114">
                  <c:v>8.2629999999999999</c:v>
                </c:pt>
                <c:pt idx="1115">
                  <c:v>8.2629999999999999</c:v>
                </c:pt>
                <c:pt idx="1116">
                  <c:v>8.2629999999999999</c:v>
                </c:pt>
                <c:pt idx="1117">
                  <c:v>8.2629999999999999</c:v>
                </c:pt>
                <c:pt idx="1118">
                  <c:v>8.2629999999999999</c:v>
                </c:pt>
                <c:pt idx="1119">
                  <c:v>8.2629999999999999</c:v>
                </c:pt>
                <c:pt idx="1120">
                  <c:v>8.2629999999999999</c:v>
                </c:pt>
                <c:pt idx="1121">
                  <c:v>8.2629999999999999</c:v>
                </c:pt>
                <c:pt idx="1122">
                  <c:v>8.2629999999999999</c:v>
                </c:pt>
                <c:pt idx="1123">
                  <c:v>8.2629999999999999</c:v>
                </c:pt>
                <c:pt idx="1124">
                  <c:v>8.2629999999999999</c:v>
                </c:pt>
                <c:pt idx="1125">
                  <c:v>8.2629999999999999</c:v>
                </c:pt>
                <c:pt idx="1126">
                  <c:v>8.2629999999999999</c:v>
                </c:pt>
                <c:pt idx="1127">
                  <c:v>8.2629999999999999</c:v>
                </c:pt>
                <c:pt idx="1128">
                  <c:v>8.2629999999999999</c:v>
                </c:pt>
                <c:pt idx="1129">
                  <c:v>8.202</c:v>
                </c:pt>
                <c:pt idx="1130">
                  <c:v>8.202</c:v>
                </c:pt>
                <c:pt idx="1131">
                  <c:v>8.202</c:v>
                </c:pt>
                <c:pt idx="1132">
                  <c:v>8.202</c:v>
                </c:pt>
                <c:pt idx="1133">
                  <c:v>8.202</c:v>
                </c:pt>
                <c:pt idx="1134">
                  <c:v>8.202</c:v>
                </c:pt>
                <c:pt idx="1135">
                  <c:v>8.202</c:v>
                </c:pt>
                <c:pt idx="1136">
                  <c:v>8.202</c:v>
                </c:pt>
                <c:pt idx="1137">
                  <c:v>8.202</c:v>
                </c:pt>
                <c:pt idx="1138">
                  <c:v>8.202</c:v>
                </c:pt>
                <c:pt idx="1139">
                  <c:v>8.202</c:v>
                </c:pt>
                <c:pt idx="1140">
                  <c:v>8.202</c:v>
                </c:pt>
                <c:pt idx="1141">
                  <c:v>8.202</c:v>
                </c:pt>
                <c:pt idx="1142">
                  <c:v>8.202</c:v>
                </c:pt>
                <c:pt idx="1143">
                  <c:v>8.202</c:v>
                </c:pt>
                <c:pt idx="1144">
                  <c:v>8.202</c:v>
                </c:pt>
                <c:pt idx="1145">
                  <c:v>8.202</c:v>
                </c:pt>
                <c:pt idx="1146">
                  <c:v>8.202</c:v>
                </c:pt>
                <c:pt idx="1147">
                  <c:v>8.202</c:v>
                </c:pt>
                <c:pt idx="1148">
                  <c:v>8.202</c:v>
                </c:pt>
                <c:pt idx="1149">
                  <c:v>7.7450000000000001</c:v>
                </c:pt>
                <c:pt idx="1150">
                  <c:v>7.7450000000000001</c:v>
                </c:pt>
                <c:pt idx="1151">
                  <c:v>7.7450000000000001</c:v>
                </c:pt>
                <c:pt idx="1152">
                  <c:v>7.7450000000000001</c:v>
                </c:pt>
                <c:pt idx="1153">
                  <c:v>7.7450000000000001</c:v>
                </c:pt>
                <c:pt idx="1154">
                  <c:v>7.7450000000000001</c:v>
                </c:pt>
                <c:pt idx="1155">
                  <c:v>7.7450000000000001</c:v>
                </c:pt>
                <c:pt idx="1156">
                  <c:v>7.7450000000000001</c:v>
                </c:pt>
                <c:pt idx="1157">
                  <c:v>7.7450000000000001</c:v>
                </c:pt>
                <c:pt idx="1158">
                  <c:v>7.7450000000000001</c:v>
                </c:pt>
                <c:pt idx="1159">
                  <c:v>7.7450000000000001</c:v>
                </c:pt>
                <c:pt idx="1160">
                  <c:v>7.7450000000000001</c:v>
                </c:pt>
                <c:pt idx="1161">
                  <c:v>7.7450000000000001</c:v>
                </c:pt>
                <c:pt idx="1162">
                  <c:v>7.7450000000000001</c:v>
                </c:pt>
                <c:pt idx="1163">
                  <c:v>7.7450000000000001</c:v>
                </c:pt>
                <c:pt idx="1164">
                  <c:v>7.7450000000000001</c:v>
                </c:pt>
                <c:pt idx="1165">
                  <c:v>7.7450000000000001</c:v>
                </c:pt>
                <c:pt idx="1166">
                  <c:v>7.7450000000000001</c:v>
                </c:pt>
                <c:pt idx="1167">
                  <c:v>7.7450000000000001</c:v>
                </c:pt>
                <c:pt idx="1168">
                  <c:v>7.7450000000000001</c:v>
                </c:pt>
                <c:pt idx="1169">
                  <c:v>7.11</c:v>
                </c:pt>
                <c:pt idx="1170">
                  <c:v>7.11</c:v>
                </c:pt>
                <c:pt idx="1171">
                  <c:v>7.11</c:v>
                </c:pt>
                <c:pt idx="1172">
                  <c:v>7.11</c:v>
                </c:pt>
                <c:pt idx="1173">
                  <c:v>7.11</c:v>
                </c:pt>
                <c:pt idx="1174">
                  <c:v>7.11</c:v>
                </c:pt>
                <c:pt idx="1175">
                  <c:v>7.11</c:v>
                </c:pt>
                <c:pt idx="1176">
                  <c:v>7.11</c:v>
                </c:pt>
                <c:pt idx="1177">
                  <c:v>7.11</c:v>
                </c:pt>
                <c:pt idx="1178">
                  <c:v>7.11</c:v>
                </c:pt>
                <c:pt idx="1179">
                  <c:v>7.11</c:v>
                </c:pt>
                <c:pt idx="1180">
                  <c:v>7.11</c:v>
                </c:pt>
                <c:pt idx="1181">
                  <c:v>7.11</c:v>
                </c:pt>
                <c:pt idx="1182">
                  <c:v>7.11</c:v>
                </c:pt>
                <c:pt idx="1183">
                  <c:v>7.11</c:v>
                </c:pt>
                <c:pt idx="1184">
                  <c:v>7.11</c:v>
                </c:pt>
                <c:pt idx="1185">
                  <c:v>7.11</c:v>
                </c:pt>
                <c:pt idx="1186">
                  <c:v>7.11</c:v>
                </c:pt>
                <c:pt idx="1187">
                  <c:v>7.11</c:v>
                </c:pt>
                <c:pt idx="1188">
                  <c:v>7.11</c:v>
                </c:pt>
                <c:pt idx="1189">
                  <c:v>7.11</c:v>
                </c:pt>
                <c:pt idx="1190">
                  <c:v>7.11</c:v>
                </c:pt>
                <c:pt idx="1191">
                  <c:v>6.4539999999999997</c:v>
                </c:pt>
                <c:pt idx="1192">
                  <c:v>6.4539999999999997</c:v>
                </c:pt>
                <c:pt idx="1193">
                  <c:v>6.4539999999999997</c:v>
                </c:pt>
                <c:pt idx="1194">
                  <c:v>6.4539999999999997</c:v>
                </c:pt>
                <c:pt idx="1195">
                  <c:v>6.4539999999999997</c:v>
                </c:pt>
                <c:pt idx="1196">
                  <c:v>6.4539999999999997</c:v>
                </c:pt>
                <c:pt idx="1197">
                  <c:v>6.4539999999999997</c:v>
                </c:pt>
                <c:pt idx="1198">
                  <c:v>6.4539999999999997</c:v>
                </c:pt>
                <c:pt idx="1199">
                  <c:v>6.4539999999999997</c:v>
                </c:pt>
                <c:pt idx="1200">
                  <c:v>6.4539999999999997</c:v>
                </c:pt>
                <c:pt idx="1201">
                  <c:v>6.4539999999999997</c:v>
                </c:pt>
                <c:pt idx="1202">
                  <c:v>6.4539999999999997</c:v>
                </c:pt>
                <c:pt idx="1203">
                  <c:v>6.4539999999999997</c:v>
                </c:pt>
                <c:pt idx="1204">
                  <c:v>6.4539999999999997</c:v>
                </c:pt>
                <c:pt idx="1205">
                  <c:v>6.4539999999999997</c:v>
                </c:pt>
                <c:pt idx="1206">
                  <c:v>6.4539999999999997</c:v>
                </c:pt>
                <c:pt idx="1207">
                  <c:v>6.4539999999999997</c:v>
                </c:pt>
                <c:pt idx="1208">
                  <c:v>6.4539999999999997</c:v>
                </c:pt>
                <c:pt idx="1209">
                  <c:v>6.4539999999999997</c:v>
                </c:pt>
                <c:pt idx="1210">
                  <c:v>6.4539999999999997</c:v>
                </c:pt>
                <c:pt idx="1211">
                  <c:v>6.41</c:v>
                </c:pt>
                <c:pt idx="1212">
                  <c:v>6.41</c:v>
                </c:pt>
                <c:pt idx="1213">
                  <c:v>6.41</c:v>
                </c:pt>
                <c:pt idx="1214">
                  <c:v>6.41</c:v>
                </c:pt>
                <c:pt idx="1215">
                  <c:v>6.41</c:v>
                </c:pt>
                <c:pt idx="1216">
                  <c:v>6.41</c:v>
                </c:pt>
                <c:pt idx="1217">
                  <c:v>6.41</c:v>
                </c:pt>
                <c:pt idx="1218">
                  <c:v>6.41</c:v>
                </c:pt>
                <c:pt idx="1219">
                  <c:v>6.41</c:v>
                </c:pt>
                <c:pt idx="1220">
                  <c:v>6.41</c:v>
                </c:pt>
                <c:pt idx="1221">
                  <c:v>6.41</c:v>
                </c:pt>
                <c:pt idx="1222">
                  <c:v>6.41</c:v>
                </c:pt>
                <c:pt idx="1223">
                  <c:v>6.41</c:v>
                </c:pt>
                <c:pt idx="1224">
                  <c:v>6.41</c:v>
                </c:pt>
                <c:pt idx="1225">
                  <c:v>6.41</c:v>
                </c:pt>
                <c:pt idx="1226">
                  <c:v>6.41</c:v>
                </c:pt>
                <c:pt idx="1227">
                  <c:v>6.41</c:v>
                </c:pt>
                <c:pt idx="1228">
                  <c:v>6.41</c:v>
                </c:pt>
                <c:pt idx="1229">
                  <c:v>6.41</c:v>
                </c:pt>
                <c:pt idx="1230">
                  <c:v>6.0359999999999996</c:v>
                </c:pt>
                <c:pt idx="1231">
                  <c:v>6.0359999999999996</c:v>
                </c:pt>
                <c:pt idx="1232">
                  <c:v>6.0359999999999996</c:v>
                </c:pt>
                <c:pt idx="1233">
                  <c:v>6.0359999999999996</c:v>
                </c:pt>
                <c:pt idx="1234">
                  <c:v>6.0359999999999996</c:v>
                </c:pt>
                <c:pt idx="1235">
                  <c:v>6.0359999999999996</c:v>
                </c:pt>
                <c:pt idx="1236">
                  <c:v>6.0359999999999996</c:v>
                </c:pt>
                <c:pt idx="1237">
                  <c:v>6.0359999999999996</c:v>
                </c:pt>
                <c:pt idx="1238">
                  <c:v>6.0359999999999996</c:v>
                </c:pt>
                <c:pt idx="1239">
                  <c:v>6.0359999999999996</c:v>
                </c:pt>
                <c:pt idx="1240">
                  <c:v>6.0359999999999996</c:v>
                </c:pt>
                <c:pt idx="1241">
                  <c:v>6.0359999999999996</c:v>
                </c:pt>
                <c:pt idx="1242">
                  <c:v>6.0359999999999996</c:v>
                </c:pt>
                <c:pt idx="1243">
                  <c:v>6.0359999999999996</c:v>
                </c:pt>
                <c:pt idx="1244">
                  <c:v>6.0359999999999996</c:v>
                </c:pt>
                <c:pt idx="1245">
                  <c:v>6.0359999999999996</c:v>
                </c:pt>
                <c:pt idx="1246">
                  <c:v>6.0359999999999996</c:v>
                </c:pt>
                <c:pt idx="1247">
                  <c:v>6.0359999999999996</c:v>
                </c:pt>
                <c:pt idx="1248">
                  <c:v>6.0359999999999996</c:v>
                </c:pt>
                <c:pt idx="1249">
                  <c:v>6.0359999999999996</c:v>
                </c:pt>
                <c:pt idx="1250">
                  <c:v>6.0359999999999996</c:v>
                </c:pt>
                <c:pt idx="1251">
                  <c:v>6.0359999999999996</c:v>
                </c:pt>
                <c:pt idx="1252">
                  <c:v>6.0359999999999996</c:v>
                </c:pt>
                <c:pt idx="1253">
                  <c:v>6.0359999999999996</c:v>
                </c:pt>
                <c:pt idx="1254">
                  <c:v>6.0359999999999996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EDE-4BCF-83CC-774B33ABDD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2992992"/>
        <c:axId val="-152992448"/>
      </c:lineChart>
      <c:dateAx>
        <c:axId val="-152992992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52992448"/>
        <c:crosses val="autoZero"/>
        <c:auto val="1"/>
        <c:lblOffset val="100"/>
        <c:baseTimeUnit val="days"/>
        <c:majorUnit val="1"/>
        <c:majorTimeUnit val="years"/>
      </c:dateAx>
      <c:valAx>
        <c:axId val="-15299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5299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Velocity!$C$3</c:f>
              <c:strCache>
                <c:ptCount val="1"/>
                <c:pt idx="0">
                  <c:v>Mid Price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Velocity!$B$4:$B$24</c:f>
              <c:numCache>
                <c:formatCode>m/d/yyyy</c:formatCode>
                <c:ptCount val="21"/>
                <c:pt idx="0">
                  <c:v>44926</c:v>
                </c:pt>
                <c:pt idx="1">
                  <c:v>44834</c:v>
                </c:pt>
                <c:pt idx="2">
                  <c:v>44742</c:v>
                </c:pt>
                <c:pt idx="3">
                  <c:v>44651</c:v>
                </c:pt>
                <c:pt idx="4">
                  <c:v>44561</c:v>
                </c:pt>
                <c:pt idx="5">
                  <c:v>44469</c:v>
                </c:pt>
                <c:pt idx="6">
                  <c:v>44377</c:v>
                </c:pt>
                <c:pt idx="7">
                  <c:v>44286</c:v>
                </c:pt>
                <c:pt idx="8">
                  <c:v>44196</c:v>
                </c:pt>
                <c:pt idx="9">
                  <c:v>44104</c:v>
                </c:pt>
                <c:pt idx="10">
                  <c:v>44012</c:v>
                </c:pt>
                <c:pt idx="11">
                  <c:v>43921</c:v>
                </c:pt>
                <c:pt idx="12">
                  <c:v>43830</c:v>
                </c:pt>
                <c:pt idx="13">
                  <c:v>43738</c:v>
                </c:pt>
                <c:pt idx="14">
                  <c:v>43646</c:v>
                </c:pt>
                <c:pt idx="15">
                  <c:v>43555</c:v>
                </c:pt>
                <c:pt idx="16">
                  <c:v>43465</c:v>
                </c:pt>
                <c:pt idx="17">
                  <c:v>43373</c:v>
                </c:pt>
                <c:pt idx="18">
                  <c:v>43281</c:v>
                </c:pt>
                <c:pt idx="19">
                  <c:v>43190</c:v>
                </c:pt>
                <c:pt idx="20">
                  <c:v>43100</c:v>
                </c:pt>
              </c:numCache>
            </c:numRef>
          </c:cat>
          <c:val>
            <c:numRef>
              <c:f>Velocity!$C$4:$C$24</c:f>
              <c:numCache>
                <c:formatCode>General</c:formatCode>
                <c:ptCount val="21"/>
                <c:pt idx="0">
                  <c:v>1.2228000000000001</c:v>
                </c:pt>
                <c:pt idx="1">
                  <c:v>1.1894</c:v>
                </c:pt>
                <c:pt idx="2">
                  <c:v>1.1651</c:v>
                </c:pt>
                <c:pt idx="3">
                  <c:v>1.1449</c:v>
                </c:pt>
                <c:pt idx="4">
                  <c:v>1.1416999999999999</c:v>
                </c:pt>
                <c:pt idx="5">
                  <c:v>1.1309</c:v>
                </c:pt>
                <c:pt idx="6">
                  <c:v>1.1324000000000001</c:v>
                </c:pt>
                <c:pt idx="7">
                  <c:v>1.1385000000000001</c:v>
                </c:pt>
                <c:pt idx="8">
                  <c:v>1.1465000000000001</c:v>
                </c:pt>
                <c:pt idx="9">
                  <c:v>1.1608000000000001</c:v>
                </c:pt>
                <c:pt idx="10">
                  <c:v>1.1119000000000001</c:v>
                </c:pt>
                <c:pt idx="11">
                  <c:v>1.3798999999999999</c:v>
                </c:pt>
                <c:pt idx="12">
                  <c:v>1.4248000000000001</c:v>
                </c:pt>
                <c:pt idx="13">
                  <c:v>1.4431</c:v>
                </c:pt>
                <c:pt idx="14">
                  <c:v>1.4522999999999999</c:v>
                </c:pt>
                <c:pt idx="15">
                  <c:v>1.4521999999999999</c:v>
                </c:pt>
                <c:pt idx="16">
                  <c:v>1.4584999999999999</c:v>
                </c:pt>
                <c:pt idx="17">
                  <c:v>1.4591000000000001</c:v>
                </c:pt>
                <c:pt idx="18">
                  <c:v>1.4573</c:v>
                </c:pt>
                <c:pt idx="19">
                  <c:v>1.4481999999999999</c:v>
                </c:pt>
                <c:pt idx="20">
                  <c:v>1.4407000000000001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051-4D66-A06D-94FFAB0F4D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2992992"/>
        <c:axId val="-152992448"/>
      </c:lineChart>
      <c:dateAx>
        <c:axId val="-152992992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-152992448"/>
        <c:crosses val="autoZero"/>
        <c:auto val="1"/>
        <c:lblOffset val="100"/>
        <c:baseTimeUnit val="days"/>
        <c:majorUnit val="5"/>
        <c:majorTimeUnit val="years"/>
      </c:dateAx>
      <c:valAx>
        <c:axId val="-152992448"/>
        <c:scaling>
          <c:orientation val="minMax"/>
          <c:min val="1.100000000000000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-15299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'US Energy Export'!$C$3</c:f>
              <c:strCache>
                <c:ptCount val="1"/>
                <c:pt idx="0">
                  <c:v> Last Price </c:v>
                </c:pt>
              </c:strCache>
            </c:strRef>
          </c:tx>
          <c:spPr>
            <a:ln w="127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'US Energy Export'!$B$4:$B$680</c:f>
              <c:numCache>
                <c:formatCode>m/d/yyyy</c:formatCode>
                <c:ptCount val="677"/>
                <c:pt idx="0">
                  <c:v>45030</c:v>
                </c:pt>
                <c:pt idx="1">
                  <c:v>45023</c:v>
                </c:pt>
                <c:pt idx="2">
                  <c:v>45016</c:v>
                </c:pt>
                <c:pt idx="3">
                  <c:v>45009</c:v>
                </c:pt>
                <c:pt idx="4">
                  <c:v>45002</c:v>
                </c:pt>
                <c:pt idx="5">
                  <c:v>44995</c:v>
                </c:pt>
                <c:pt idx="6">
                  <c:v>44988</c:v>
                </c:pt>
                <c:pt idx="7">
                  <c:v>44981</c:v>
                </c:pt>
                <c:pt idx="8">
                  <c:v>44974</c:v>
                </c:pt>
                <c:pt idx="9">
                  <c:v>44967</c:v>
                </c:pt>
                <c:pt idx="10">
                  <c:v>44960</c:v>
                </c:pt>
                <c:pt idx="11">
                  <c:v>44953</c:v>
                </c:pt>
                <c:pt idx="12">
                  <c:v>44946</c:v>
                </c:pt>
                <c:pt idx="13">
                  <c:v>44939</c:v>
                </c:pt>
                <c:pt idx="14">
                  <c:v>44932</c:v>
                </c:pt>
                <c:pt idx="15">
                  <c:v>44925</c:v>
                </c:pt>
                <c:pt idx="16">
                  <c:v>44918</c:v>
                </c:pt>
                <c:pt idx="17">
                  <c:v>44911</c:v>
                </c:pt>
                <c:pt idx="18">
                  <c:v>44904</c:v>
                </c:pt>
                <c:pt idx="19">
                  <c:v>44897</c:v>
                </c:pt>
                <c:pt idx="20">
                  <c:v>44890</c:v>
                </c:pt>
                <c:pt idx="21">
                  <c:v>44883</c:v>
                </c:pt>
                <c:pt idx="22">
                  <c:v>44876</c:v>
                </c:pt>
                <c:pt idx="23">
                  <c:v>44869</c:v>
                </c:pt>
                <c:pt idx="24">
                  <c:v>44862</c:v>
                </c:pt>
                <c:pt idx="25">
                  <c:v>44855</c:v>
                </c:pt>
                <c:pt idx="26">
                  <c:v>44848</c:v>
                </c:pt>
                <c:pt idx="27">
                  <c:v>44841</c:v>
                </c:pt>
                <c:pt idx="28">
                  <c:v>44834</c:v>
                </c:pt>
                <c:pt idx="29">
                  <c:v>44827</c:v>
                </c:pt>
                <c:pt idx="30">
                  <c:v>44820</c:v>
                </c:pt>
                <c:pt idx="31">
                  <c:v>44813</c:v>
                </c:pt>
                <c:pt idx="32">
                  <c:v>44806</c:v>
                </c:pt>
                <c:pt idx="33">
                  <c:v>44799</c:v>
                </c:pt>
                <c:pt idx="34">
                  <c:v>44792</c:v>
                </c:pt>
                <c:pt idx="35">
                  <c:v>44785</c:v>
                </c:pt>
                <c:pt idx="36">
                  <c:v>44778</c:v>
                </c:pt>
                <c:pt idx="37">
                  <c:v>44771</c:v>
                </c:pt>
                <c:pt idx="38">
                  <c:v>44764</c:v>
                </c:pt>
                <c:pt idx="39">
                  <c:v>44757</c:v>
                </c:pt>
                <c:pt idx="40">
                  <c:v>44750</c:v>
                </c:pt>
                <c:pt idx="41">
                  <c:v>44743</c:v>
                </c:pt>
                <c:pt idx="42">
                  <c:v>44736</c:v>
                </c:pt>
                <c:pt idx="43">
                  <c:v>44729</c:v>
                </c:pt>
                <c:pt idx="44">
                  <c:v>44722</c:v>
                </c:pt>
                <c:pt idx="45">
                  <c:v>44715</c:v>
                </c:pt>
                <c:pt idx="46">
                  <c:v>44708</c:v>
                </c:pt>
                <c:pt idx="47">
                  <c:v>44701</c:v>
                </c:pt>
                <c:pt idx="48">
                  <c:v>44694</c:v>
                </c:pt>
                <c:pt idx="49">
                  <c:v>44687</c:v>
                </c:pt>
                <c:pt idx="50">
                  <c:v>44680</c:v>
                </c:pt>
                <c:pt idx="51">
                  <c:v>44673</c:v>
                </c:pt>
                <c:pt idx="52">
                  <c:v>44666</c:v>
                </c:pt>
                <c:pt idx="53">
                  <c:v>44659</c:v>
                </c:pt>
                <c:pt idx="54">
                  <c:v>44652</c:v>
                </c:pt>
                <c:pt idx="55">
                  <c:v>44645</c:v>
                </c:pt>
                <c:pt idx="56">
                  <c:v>44638</c:v>
                </c:pt>
                <c:pt idx="57">
                  <c:v>44631</c:v>
                </c:pt>
                <c:pt idx="58">
                  <c:v>44624</c:v>
                </c:pt>
                <c:pt idx="59">
                  <c:v>44617</c:v>
                </c:pt>
                <c:pt idx="60">
                  <c:v>44610</c:v>
                </c:pt>
                <c:pt idx="61">
                  <c:v>44603</c:v>
                </c:pt>
                <c:pt idx="62">
                  <c:v>44596</c:v>
                </c:pt>
                <c:pt idx="63">
                  <c:v>44589</c:v>
                </c:pt>
                <c:pt idx="64">
                  <c:v>44582</c:v>
                </c:pt>
                <c:pt idx="65">
                  <c:v>44575</c:v>
                </c:pt>
                <c:pt idx="66">
                  <c:v>44568</c:v>
                </c:pt>
                <c:pt idx="67">
                  <c:v>44561</c:v>
                </c:pt>
                <c:pt idx="68">
                  <c:v>44554</c:v>
                </c:pt>
                <c:pt idx="69">
                  <c:v>44547</c:v>
                </c:pt>
                <c:pt idx="70">
                  <c:v>44540</c:v>
                </c:pt>
                <c:pt idx="71">
                  <c:v>44533</c:v>
                </c:pt>
                <c:pt idx="72">
                  <c:v>44526</c:v>
                </c:pt>
                <c:pt idx="73">
                  <c:v>44519</c:v>
                </c:pt>
                <c:pt idx="74">
                  <c:v>44512</c:v>
                </c:pt>
                <c:pt idx="75">
                  <c:v>44505</c:v>
                </c:pt>
                <c:pt idx="76">
                  <c:v>44498</c:v>
                </c:pt>
                <c:pt idx="77">
                  <c:v>44491</c:v>
                </c:pt>
                <c:pt idx="78">
                  <c:v>44484</c:v>
                </c:pt>
                <c:pt idx="79">
                  <c:v>44477</c:v>
                </c:pt>
                <c:pt idx="80">
                  <c:v>44470</c:v>
                </c:pt>
                <c:pt idx="81">
                  <c:v>44463</c:v>
                </c:pt>
                <c:pt idx="82">
                  <c:v>44456</c:v>
                </c:pt>
                <c:pt idx="83">
                  <c:v>44449</c:v>
                </c:pt>
                <c:pt idx="84">
                  <c:v>44442</c:v>
                </c:pt>
                <c:pt idx="85">
                  <c:v>44435</c:v>
                </c:pt>
                <c:pt idx="86">
                  <c:v>44428</c:v>
                </c:pt>
                <c:pt idx="87">
                  <c:v>44421</c:v>
                </c:pt>
                <c:pt idx="88">
                  <c:v>44414</c:v>
                </c:pt>
                <c:pt idx="89">
                  <c:v>44407</c:v>
                </c:pt>
                <c:pt idx="90">
                  <c:v>44400</c:v>
                </c:pt>
                <c:pt idx="91">
                  <c:v>44393</c:v>
                </c:pt>
                <c:pt idx="92">
                  <c:v>44386</c:v>
                </c:pt>
                <c:pt idx="93">
                  <c:v>44379</c:v>
                </c:pt>
                <c:pt idx="94">
                  <c:v>44372</c:v>
                </c:pt>
                <c:pt idx="95">
                  <c:v>44365</c:v>
                </c:pt>
                <c:pt idx="96">
                  <c:v>44358</c:v>
                </c:pt>
                <c:pt idx="97">
                  <c:v>44351</c:v>
                </c:pt>
                <c:pt idx="98">
                  <c:v>44344</c:v>
                </c:pt>
                <c:pt idx="99">
                  <c:v>44337</c:v>
                </c:pt>
                <c:pt idx="100">
                  <c:v>44330</c:v>
                </c:pt>
                <c:pt idx="101">
                  <c:v>44323</c:v>
                </c:pt>
                <c:pt idx="102">
                  <c:v>44316</c:v>
                </c:pt>
                <c:pt idx="103">
                  <c:v>44309</c:v>
                </c:pt>
                <c:pt idx="104">
                  <c:v>44302</c:v>
                </c:pt>
                <c:pt idx="105">
                  <c:v>44295</c:v>
                </c:pt>
                <c:pt idx="106">
                  <c:v>44288</c:v>
                </c:pt>
                <c:pt idx="107">
                  <c:v>44281</c:v>
                </c:pt>
                <c:pt idx="108">
                  <c:v>44274</c:v>
                </c:pt>
                <c:pt idx="109">
                  <c:v>44267</c:v>
                </c:pt>
                <c:pt idx="110">
                  <c:v>44260</c:v>
                </c:pt>
                <c:pt idx="111">
                  <c:v>44253</c:v>
                </c:pt>
                <c:pt idx="112">
                  <c:v>44246</c:v>
                </c:pt>
                <c:pt idx="113">
                  <c:v>44239</c:v>
                </c:pt>
                <c:pt idx="114">
                  <c:v>44232</c:v>
                </c:pt>
                <c:pt idx="115">
                  <c:v>44225</c:v>
                </c:pt>
                <c:pt idx="116">
                  <c:v>44218</c:v>
                </c:pt>
                <c:pt idx="117">
                  <c:v>44211</c:v>
                </c:pt>
                <c:pt idx="118">
                  <c:v>44204</c:v>
                </c:pt>
                <c:pt idx="119">
                  <c:v>44197</c:v>
                </c:pt>
                <c:pt idx="120">
                  <c:v>44190</c:v>
                </c:pt>
                <c:pt idx="121">
                  <c:v>44183</c:v>
                </c:pt>
                <c:pt idx="122">
                  <c:v>44176</c:v>
                </c:pt>
                <c:pt idx="123">
                  <c:v>44169</c:v>
                </c:pt>
                <c:pt idx="124">
                  <c:v>44162</c:v>
                </c:pt>
                <c:pt idx="125">
                  <c:v>44155</c:v>
                </c:pt>
                <c:pt idx="126">
                  <c:v>44148</c:v>
                </c:pt>
                <c:pt idx="127">
                  <c:v>44141</c:v>
                </c:pt>
                <c:pt idx="128">
                  <c:v>44134</c:v>
                </c:pt>
                <c:pt idx="129">
                  <c:v>44127</c:v>
                </c:pt>
                <c:pt idx="130">
                  <c:v>44120</c:v>
                </c:pt>
                <c:pt idx="131">
                  <c:v>44113</c:v>
                </c:pt>
                <c:pt idx="132">
                  <c:v>44106</c:v>
                </c:pt>
                <c:pt idx="133">
                  <c:v>44099</c:v>
                </c:pt>
                <c:pt idx="134">
                  <c:v>44092</c:v>
                </c:pt>
                <c:pt idx="135">
                  <c:v>44085</c:v>
                </c:pt>
                <c:pt idx="136">
                  <c:v>44078</c:v>
                </c:pt>
                <c:pt idx="137">
                  <c:v>44071</c:v>
                </c:pt>
                <c:pt idx="138">
                  <c:v>44064</c:v>
                </c:pt>
                <c:pt idx="139">
                  <c:v>44057</c:v>
                </c:pt>
                <c:pt idx="140">
                  <c:v>44050</c:v>
                </c:pt>
                <c:pt idx="141">
                  <c:v>44043</c:v>
                </c:pt>
                <c:pt idx="142">
                  <c:v>44036</c:v>
                </c:pt>
                <c:pt idx="143">
                  <c:v>44029</c:v>
                </c:pt>
                <c:pt idx="144">
                  <c:v>44022</c:v>
                </c:pt>
                <c:pt idx="145">
                  <c:v>44015</c:v>
                </c:pt>
                <c:pt idx="146">
                  <c:v>44008</c:v>
                </c:pt>
                <c:pt idx="147">
                  <c:v>44001</c:v>
                </c:pt>
                <c:pt idx="148">
                  <c:v>43994</c:v>
                </c:pt>
                <c:pt idx="149">
                  <c:v>43987</c:v>
                </c:pt>
                <c:pt idx="150">
                  <c:v>43980</c:v>
                </c:pt>
                <c:pt idx="151">
                  <c:v>43973</c:v>
                </c:pt>
                <c:pt idx="152">
                  <c:v>43966</c:v>
                </c:pt>
                <c:pt idx="153">
                  <c:v>43959</c:v>
                </c:pt>
                <c:pt idx="154">
                  <c:v>43952</c:v>
                </c:pt>
                <c:pt idx="155">
                  <c:v>43945</c:v>
                </c:pt>
                <c:pt idx="156">
                  <c:v>43938</c:v>
                </c:pt>
                <c:pt idx="157">
                  <c:v>43931</c:v>
                </c:pt>
                <c:pt idx="158">
                  <c:v>43924</c:v>
                </c:pt>
                <c:pt idx="159">
                  <c:v>43917</c:v>
                </c:pt>
                <c:pt idx="160">
                  <c:v>43910</c:v>
                </c:pt>
                <c:pt idx="161">
                  <c:v>43903</c:v>
                </c:pt>
                <c:pt idx="162">
                  <c:v>43896</c:v>
                </c:pt>
                <c:pt idx="163">
                  <c:v>43889</c:v>
                </c:pt>
                <c:pt idx="164">
                  <c:v>43882</c:v>
                </c:pt>
                <c:pt idx="165">
                  <c:v>43875</c:v>
                </c:pt>
                <c:pt idx="166">
                  <c:v>43868</c:v>
                </c:pt>
                <c:pt idx="167">
                  <c:v>43861</c:v>
                </c:pt>
                <c:pt idx="168">
                  <c:v>43854</c:v>
                </c:pt>
                <c:pt idx="169">
                  <c:v>43847</c:v>
                </c:pt>
                <c:pt idx="170">
                  <c:v>43840</c:v>
                </c:pt>
                <c:pt idx="171">
                  <c:v>43833</c:v>
                </c:pt>
                <c:pt idx="172">
                  <c:v>43826</c:v>
                </c:pt>
                <c:pt idx="173">
                  <c:v>43819</c:v>
                </c:pt>
                <c:pt idx="174">
                  <c:v>43812</c:v>
                </c:pt>
                <c:pt idx="175">
                  <c:v>43805</c:v>
                </c:pt>
                <c:pt idx="176">
                  <c:v>43798</c:v>
                </c:pt>
                <c:pt idx="177">
                  <c:v>43791</c:v>
                </c:pt>
                <c:pt idx="178">
                  <c:v>43784</c:v>
                </c:pt>
                <c:pt idx="179">
                  <c:v>43777</c:v>
                </c:pt>
                <c:pt idx="180">
                  <c:v>43770</c:v>
                </c:pt>
                <c:pt idx="181">
                  <c:v>43763</c:v>
                </c:pt>
                <c:pt idx="182">
                  <c:v>43756</c:v>
                </c:pt>
                <c:pt idx="183">
                  <c:v>43749</c:v>
                </c:pt>
                <c:pt idx="184">
                  <c:v>43742</c:v>
                </c:pt>
                <c:pt idx="185">
                  <c:v>43735</c:v>
                </c:pt>
                <c:pt idx="186">
                  <c:v>43728</c:v>
                </c:pt>
                <c:pt idx="187">
                  <c:v>43721</c:v>
                </c:pt>
                <c:pt idx="188">
                  <c:v>43714</c:v>
                </c:pt>
                <c:pt idx="189">
                  <c:v>43707</c:v>
                </c:pt>
                <c:pt idx="190">
                  <c:v>43700</c:v>
                </c:pt>
                <c:pt idx="191">
                  <c:v>43693</c:v>
                </c:pt>
                <c:pt idx="192">
                  <c:v>43686</c:v>
                </c:pt>
                <c:pt idx="193">
                  <c:v>43679</c:v>
                </c:pt>
                <c:pt idx="194">
                  <c:v>43672</c:v>
                </c:pt>
                <c:pt idx="195">
                  <c:v>43665</c:v>
                </c:pt>
                <c:pt idx="196">
                  <c:v>43658</c:v>
                </c:pt>
                <c:pt idx="197">
                  <c:v>43651</c:v>
                </c:pt>
                <c:pt idx="198">
                  <c:v>43644</c:v>
                </c:pt>
                <c:pt idx="199">
                  <c:v>43637</c:v>
                </c:pt>
                <c:pt idx="200">
                  <c:v>43630</c:v>
                </c:pt>
                <c:pt idx="201">
                  <c:v>43623</c:v>
                </c:pt>
                <c:pt idx="202">
                  <c:v>43616</c:v>
                </c:pt>
                <c:pt idx="203">
                  <c:v>43609</c:v>
                </c:pt>
                <c:pt idx="204">
                  <c:v>43602</c:v>
                </c:pt>
                <c:pt idx="205">
                  <c:v>43595</c:v>
                </c:pt>
                <c:pt idx="206">
                  <c:v>43588</c:v>
                </c:pt>
                <c:pt idx="207">
                  <c:v>43581</c:v>
                </c:pt>
                <c:pt idx="208">
                  <c:v>43574</c:v>
                </c:pt>
                <c:pt idx="209">
                  <c:v>43567</c:v>
                </c:pt>
                <c:pt idx="210">
                  <c:v>43560</c:v>
                </c:pt>
                <c:pt idx="211">
                  <c:v>43553</c:v>
                </c:pt>
                <c:pt idx="212">
                  <c:v>43546</c:v>
                </c:pt>
                <c:pt idx="213">
                  <c:v>43539</c:v>
                </c:pt>
                <c:pt idx="214">
                  <c:v>43532</c:v>
                </c:pt>
                <c:pt idx="215">
                  <c:v>43525</c:v>
                </c:pt>
                <c:pt idx="216">
                  <c:v>43518</c:v>
                </c:pt>
                <c:pt idx="217">
                  <c:v>43511</c:v>
                </c:pt>
                <c:pt idx="218">
                  <c:v>43504</c:v>
                </c:pt>
                <c:pt idx="219">
                  <c:v>43497</c:v>
                </c:pt>
                <c:pt idx="220">
                  <c:v>43490</c:v>
                </c:pt>
                <c:pt idx="221">
                  <c:v>43483</c:v>
                </c:pt>
                <c:pt idx="222">
                  <c:v>43476</c:v>
                </c:pt>
                <c:pt idx="223">
                  <c:v>43469</c:v>
                </c:pt>
                <c:pt idx="224">
                  <c:v>43462</c:v>
                </c:pt>
                <c:pt idx="225">
                  <c:v>43455</c:v>
                </c:pt>
                <c:pt idx="226">
                  <c:v>43448</c:v>
                </c:pt>
                <c:pt idx="227">
                  <c:v>43441</c:v>
                </c:pt>
                <c:pt idx="228">
                  <c:v>43434</c:v>
                </c:pt>
                <c:pt idx="229">
                  <c:v>43427</c:v>
                </c:pt>
                <c:pt idx="230">
                  <c:v>43420</c:v>
                </c:pt>
                <c:pt idx="231">
                  <c:v>43413</c:v>
                </c:pt>
                <c:pt idx="232">
                  <c:v>43406</c:v>
                </c:pt>
                <c:pt idx="233">
                  <c:v>43399</c:v>
                </c:pt>
                <c:pt idx="234">
                  <c:v>43392</c:v>
                </c:pt>
                <c:pt idx="235">
                  <c:v>43385</c:v>
                </c:pt>
                <c:pt idx="236">
                  <c:v>43378</c:v>
                </c:pt>
                <c:pt idx="237">
                  <c:v>43371</c:v>
                </c:pt>
                <c:pt idx="238">
                  <c:v>43364</c:v>
                </c:pt>
                <c:pt idx="239">
                  <c:v>43357</c:v>
                </c:pt>
                <c:pt idx="240">
                  <c:v>43350</c:v>
                </c:pt>
                <c:pt idx="241">
                  <c:v>43343</c:v>
                </c:pt>
                <c:pt idx="242">
                  <c:v>43336</c:v>
                </c:pt>
                <c:pt idx="243">
                  <c:v>43329</c:v>
                </c:pt>
                <c:pt idx="244">
                  <c:v>43322</c:v>
                </c:pt>
                <c:pt idx="245">
                  <c:v>43315</c:v>
                </c:pt>
                <c:pt idx="246">
                  <c:v>43308</c:v>
                </c:pt>
                <c:pt idx="247">
                  <c:v>43301</c:v>
                </c:pt>
                <c:pt idx="248">
                  <c:v>43294</c:v>
                </c:pt>
                <c:pt idx="249">
                  <c:v>43287</c:v>
                </c:pt>
                <c:pt idx="250">
                  <c:v>43280</c:v>
                </c:pt>
                <c:pt idx="251">
                  <c:v>43273</c:v>
                </c:pt>
                <c:pt idx="252">
                  <c:v>43266</c:v>
                </c:pt>
                <c:pt idx="253">
                  <c:v>43259</c:v>
                </c:pt>
                <c:pt idx="254">
                  <c:v>43252</c:v>
                </c:pt>
                <c:pt idx="255">
                  <c:v>43245</c:v>
                </c:pt>
                <c:pt idx="256">
                  <c:v>43238</c:v>
                </c:pt>
                <c:pt idx="257">
                  <c:v>43231</c:v>
                </c:pt>
                <c:pt idx="258">
                  <c:v>43224</c:v>
                </c:pt>
                <c:pt idx="259">
                  <c:v>43217</c:v>
                </c:pt>
                <c:pt idx="260">
                  <c:v>43210</c:v>
                </c:pt>
                <c:pt idx="261">
                  <c:v>43203</c:v>
                </c:pt>
                <c:pt idx="262">
                  <c:v>43196</c:v>
                </c:pt>
                <c:pt idx="263">
                  <c:v>43189</c:v>
                </c:pt>
                <c:pt idx="264">
                  <c:v>43182</c:v>
                </c:pt>
                <c:pt idx="265">
                  <c:v>43175</c:v>
                </c:pt>
                <c:pt idx="266">
                  <c:v>43168</c:v>
                </c:pt>
                <c:pt idx="267">
                  <c:v>43161</c:v>
                </c:pt>
                <c:pt idx="268">
                  <c:v>43154</c:v>
                </c:pt>
                <c:pt idx="269">
                  <c:v>43147</c:v>
                </c:pt>
                <c:pt idx="270">
                  <c:v>43140</c:v>
                </c:pt>
                <c:pt idx="271">
                  <c:v>43133</c:v>
                </c:pt>
                <c:pt idx="272">
                  <c:v>43126</c:v>
                </c:pt>
                <c:pt idx="273">
                  <c:v>43119</c:v>
                </c:pt>
                <c:pt idx="274">
                  <c:v>43112</c:v>
                </c:pt>
                <c:pt idx="275">
                  <c:v>43105</c:v>
                </c:pt>
                <c:pt idx="276">
                  <c:v>43098</c:v>
                </c:pt>
                <c:pt idx="277">
                  <c:v>43091</c:v>
                </c:pt>
                <c:pt idx="278">
                  <c:v>43084</c:v>
                </c:pt>
                <c:pt idx="279">
                  <c:v>43077</c:v>
                </c:pt>
                <c:pt idx="280">
                  <c:v>43070</c:v>
                </c:pt>
                <c:pt idx="281">
                  <c:v>43063</c:v>
                </c:pt>
                <c:pt idx="282">
                  <c:v>43056</c:v>
                </c:pt>
                <c:pt idx="283">
                  <c:v>43049</c:v>
                </c:pt>
                <c:pt idx="284">
                  <c:v>43042</c:v>
                </c:pt>
                <c:pt idx="285">
                  <c:v>43035</c:v>
                </c:pt>
                <c:pt idx="286">
                  <c:v>43028</c:v>
                </c:pt>
                <c:pt idx="287">
                  <c:v>43021</c:v>
                </c:pt>
                <c:pt idx="288">
                  <c:v>43014</c:v>
                </c:pt>
                <c:pt idx="289">
                  <c:v>43007</c:v>
                </c:pt>
                <c:pt idx="290">
                  <c:v>43000</c:v>
                </c:pt>
                <c:pt idx="291">
                  <c:v>42993</c:v>
                </c:pt>
                <c:pt idx="292">
                  <c:v>42986</c:v>
                </c:pt>
                <c:pt idx="293">
                  <c:v>42979</c:v>
                </c:pt>
                <c:pt idx="294">
                  <c:v>42972</c:v>
                </c:pt>
                <c:pt idx="295">
                  <c:v>42965</c:v>
                </c:pt>
                <c:pt idx="296">
                  <c:v>42958</c:v>
                </c:pt>
                <c:pt idx="297">
                  <c:v>42951</c:v>
                </c:pt>
                <c:pt idx="298">
                  <c:v>42944</c:v>
                </c:pt>
                <c:pt idx="299">
                  <c:v>42937</c:v>
                </c:pt>
                <c:pt idx="300">
                  <c:v>42930</c:v>
                </c:pt>
                <c:pt idx="301">
                  <c:v>42923</c:v>
                </c:pt>
                <c:pt idx="302">
                  <c:v>42916</c:v>
                </c:pt>
                <c:pt idx="303">
                  <c:v>42909</c:v>
                </c:pt>
                <c:pt idx="304">
                  <c:v>42902</c:v>
                </c:pt>
                <c:pt idx="305">
                  <c:v>42895</c:v>
                </c:pt>
                <c:pt idx="306">
                  <c:v>42888</c:v>
                </c:pt>
                <c:pt idx="307">
                  <c:v>42881</c:v>
                </c:pt>
                <c:pt idx="308">
                  <c:v>42874</c:v>
                </c:pt>
                <c:pt idx="309">
                  <c:v>42867</c:v>
                </c:pt>
                <c:pt idx="310">
                  <c:v>42860</c:v>
                </c:pt>
                <c:pt idx="311">
                  <c:v>42853</c:v>
                </c:pt>
                <c:pt idx="312">
                  <c:v>42846</c:v>
                </c:pt>
                <c:pt idx="313">
                  <c:v>42839</c:v>
                </c:pt>
                <c:pt idx="314">
                  <c:v>42832</c:v>
                </c:pt>
                <c:pt idx="315">
                  <c:v>42825</c:v>
                </c:pt>
                <c:pt idx="316">
                  <c:v>42818</c:v>
                </c:pt>
                <c:pt idx="317">
                  <c:v>42811</c:v>
                </c:pt>
                <c:pt idx="318">
                  <c:v>42804</c:v>
                </c:pt>
                <c:pt idx="319">
                  <c:v>42797</c:v>
                </c:pt>
                <c:pt idx="320">
                  <c:v>42790</c:v>
                </c:pt>
                <c:pt idx="321">
                  <c:v>42783</c:v>
                </c:pt>
                <c:pt idx="322">
                  <c:v>42776</c:v>
                </c:pt>
                <c:pt idx="323">
                  <c:v>42769</c:v>
                </c:pt>
                <c:pt idx="324">
                  <c:v>42762</c:v>
                </c:pt>
                <c:pt idx="325">
                  <c:v>42755</c:v>
                </c:pt>
                <c:pt idx="326">
                  <c:v>42748</c:v>
                </c:pt>
                <c:pt idx="327">
                  <c:v>42741</c:v>
                </c:pt>
                <c:pt idx="328">
                  <c:v>42734</c:v>
                </c:pt>
                <c:pt idx="329">
                  <c:v>42727</c:v>
                </c:pt>
                <c:pt idx="330">
                  <c:v>42720</c:v>
                </c:pt>
                <c:pt idx="331">
                  <c:v>42713</c:v>
                </c:pt>
                <c:pt idx="332">
                  <c:v>42706</c:v>
                </c:pt>
                <c:pt idx="333">
                  <c:v>42699</c:v>
                </c:pt>
                <c:pt idx="334">
                  <c:v>42692</c:v>
                </c:pt>
                <c:pt idx="335">
                  <c:v>42685</c:v>
                </c:pt>
                <c:pt idx="336">
                  <c:v>42678</c:v>
                </c:pt>
                <c:pt idx="337">
                  <c:v>42671</c:v>
                </c:pt>
                <c:pt idx="338">
                  <c:v>42664</c:v>
                </c:pt>
                <c:pt idx="339">
                  <c:v>42657</c:v>
                </c:pt>
                <c:pt idx="340">
                  <c:v>42650</c:v>
                </c:pt>
                <c:pt idx="341">
                  <c:v>42643</c:v>
                </c:pt>
                <c:pt idx="342">
                  <c:v>42636</c:v>
                </c:pt>
                <c:pt idx="343">
                  <c:v>42629</c:v>
                </c:pt>
                <c:pt idx="344">
                  <c:v>42622</c:v>
                </c:pt>
                <c:pt idx="345">
                  <c:v>42615</c:v>
                </c:pt>
                <c:pt idx="346">
                  <c:v>42608</c:v>
                </c:pt>
                <c:pt idx="347">
                  <c:v>42601</c:v>
                </c:pt>
                <c:pt idx="348">
                  <c:v>42594</c:v>
                </c:pt>
                <c:pt idx="349">
                  <c:v>42587</c:v>
                </c:pt>
                <c:pt idx="350">
                  <c:v>42580</c:v>
                </c:pt>
                <c:pt idx="351">
                  <c:v>42573</c:v>
                </c:pt>
                <c:pt idx="352">
                  <c:v>42566</c:v>
                </c:pt>
                <c:pt idx="353">
                  <c:v>42559</c:v>
                </c:pt>
                <c:pt idx="354">
                  <c:v>42552</c:v>
                </c:pt>
                <c:pt idx="355">
                  <c:v>42545</c:v>
                </c:pt>
                <c:pt idx="356">
                  <c:v>42538</c:v>
                </c:pt>
                <c:pt idx="357">
                  <c:v>42531</c:v>
                </c:pt>
                <c:pt idx="358">
                  <c:v>42524</c:v>
                </c:pt>
                <c:pt idx="359">
                  <c:v>42517</c:v>
                </c:pt>
                <c:pt idx="360">
                  <c:v>42510</c:v>
                </c:pt>
                <c:pt idx="361">
                  <c:v>42503</c:v>
                </c:pt>
                <c:pt idx="362">
                  <c:v>42496</c:v>
                </c:pt>
                <c:pt idx="363">
                  <c:v>42489</c:v>
                </c:pt>
                <c:pt idx="364">
                  <c:v>42482</c:v>
                </c:pt>
                <c:pt idx="365">
                  <c:v>42475</c:v>
                </c:pt>
                <c:pt idx="366">
                  <c:v>42468</c:v>
                </c:pt>
                <c:pt idx="367">
                  <c:v>42461</c:v>
                </c:pt>
                <c:pt idx="368">
                  <c:v>42454</c:v>
                </c:pt>
                <c:pt idx="369">
                  <c:v>42447</c:v>
                </c:pt>
                <c:pt idx="370">
                  <c:v>42440</c:v>
                </c:pt>
                <c:pt idx="371">
                  <c:v>42433</c:v>
                </c:pt>
                <c:pt idx="372">
                  <c:v>42426</c:v>
                </c:pt>
                <c:pt idx="373">
                  <c:v>42419</c:v>
                </c:pt>
                <c:pt idx="374">
                  <c:v>42412</c:v>
                </c:pt>
                <c:pt idx="375">
                  <c:v>42405</c:v>
                </c:pt>
                <c:pt idx="376">
                  <c:v>42398</c:v>
                </c:pt>
                <c:pt idx="377">
                  <c:v>42391</c:v>
                </c:pt>
                <c:pt idx="378">
                  <c:v>42384</c:v>
                </c:pt>
                <c:pt idx="379">
                  <c:v>42377</c:v>
                </c:pt>
                <c:pt idx="380">
                  <c:v>42370</c:v>
                </c:pt>
                <c:pt idx="381">
                  <c:v>42363</c:v>
                </c:pt>
                <c:pt idx="382">
                  <c:v>42356</c:v>
                </c:pt>
                <c:pt idx="383">
                  <c:v>42349</c:v>
                </c:pt>
                <c:pt idx="384">
                  <c:v>42342</c:v>
                </c:pt>
                <c:pt idx="385">
                  <c:v>42335</c:v>
                </c:pt>
                <c:pt idx="386">
                  <c:v>42328</c:v>
                </c:pt>
                <c:pt idx="387">
                  <c:v>42321</c:v>
                </c:pt>
                <c:pt idx="388">
                  <c:v>42314</c:v>
                </c:pt>
                <c:pt idx="389">
                  <c:v>42307</c:v>
                </c:pt>
                <c:pt idx="390">
                  <c:v>42300</c:v>
                </c:pt>
                <c:pt idx="391">
                  <c:v>42293</c:v>
                </c:pt>
                <c:pt idx="392">
                  <c:v>42286</c:v>
                </c:pt>
                <c:pt idx="393">
                  <c:v>42279</c:v>
                </c:pt>
                <c:pt idx="394">
                  <c:v>42272</c:v>
                </c:pt>
                <c:pt idx="395">
                  <c:v>42265</c:v>
                </c:pt>
                <c:pt idx="396">
                  <c:v>42258</c:v>
                </c:pt>
                <c:pt idx="397">
                  <c:v>42251</c:v>
                </c:pt>
                <c:pt idx="398">
                  <c:v>42244</c:v>
                </c:pt>
                <c:pt idx="399">
                  <c:v>42237</c:v>
                </c:pt>
                <c:pt idx="400">
                  <c:v>42230</c:v>
                </c:pt>
                <c:pt idx="401">
                  <c:v>42223</c:v>
                </c:pt>
                <c:pt idx="402">
                  <c:v>42216</c:v>
                </c:pt>
                <c:pt idx="403">
                  <c:v>42209</c:v>
                </c:pt>
                <c:pt idx="404">
                  <c:v>42202</c:v>
                </c:pt>
                <c:pt idx="405">
                  <c:v>42195</c:v>
                </c:pt>
                <c:pt idx="406">
                  <c:v>42188</c:v>
                </c:pt>
                <c:pt idx="407">
                  <c:v>42181</c:v>
                </c:pt>
                <c:pt idx="408">
                  <c:v>42174</c:v>
                </c:pt>
                <c:pt idx="409">
                  <c:v>42167</c:v>
                </c:pt>
                <c:pt idx="410">
                  <c:v>42160</c:v>
                </c:pt>
                <c:pt idx="411">
                  <c:v>42153</c:v>
                </c:pt>
                <c:pt idx="412">
                  <c:v>42146</c:v>
                </c:pt>
                <c:pt idx="413">
                  <c:v>42139</c:v>
                </c:pt>
                <c:pt idx="414">
                  <c:v>42132</c:v>
                </c:pt>
                <c:pt idx="415">
                  <c:v>42125</c:v>
                </c:pt>
                <c:pt idx="416">
                  <c:v>42118</c:v>
                </c:pt>
                <c:pt idx="417">
                  <c:v>42111</c:v>
                </c:pt>
                <c:pt idx="418">
                  <c:v>42104</c:v>
                </c:pt>
                <c:pt idx="419">
                  <c:v>42097</c:v>
                </c:pt>
                <c:pt idx="420">
                  <c:v>42090</c:v>
                </c:pt>
                <c:pt idx="421">
                  <c:v>42083</c:v>
                </c:pt>
                <c:pt idx="422">
                  <c:v>42076</c:v>
                </c:pt>
                <c:pt idx="423">
                  <c:v>42069</c:v>
                </c:pt>
                <c:pt idx="424">
                  <c:v>42062</c:v>
                </c:pt>
                <c:pt idx="425">
                  <c:v>42055</c:v>
                </c:pt>
                <c:pt idx="426">
                  <c:v>42048</c:v>
                </c:pt>
                <c:pt idx="427">
                  <c:v>42041</c:v>
                </c:pt>
                <c:pt idx="428">
                  <c:v>42034</c:v>
                </c:pt>
                <c:pt idx="429">
                  <c:v>42027</c:v>
                </c:pt>
                <c:pt idx="430">
                  <c:v>42020</c:v>
                </c:pt>
                <c:pt idx="431">
                  <c:v>42013</c:v>
                </c:pt>
                <c:pt idx="432">
                  <c:v>42006</c:v>
                </c:pt>
                <c:pt idx="433">
                  <c:v>41999</c:v>
                </c:pt>
                <c:pt idx="434">
                  <c:v>41992</c:v>
                </c:pt>
                <c:pt idx="435">
                  <c:v>41985</c:v>
                </c:pt>
                <c:pt idx="436">
                  <c:v>41978</c:v>
                </c:pt>
                <c:pt idx="437">
                  <c:v>41971</c:v>
                </c:pt>
                <c:pt idx="438">
                  <c:v>41964</c:v>
                </c:pt>
                <c:pt idx="439">
                  <c:v>41957</c:v>
                </c:pt>
                <c:pt idx="440">
                  <c:v>41950</c:v>
                </c:pt>
                <c:pt idx="441">
                  <c:v>41943</c:v>
                </c:pt>
                <c:pt idx="442">
                  <c:v>41936</c:v>
                </c:pt>
                <c:pt idx="443">
                  <c:v>41929</c:v>
                </c:pt>
                <c:pt idx="444">
                  <c:v>41922</c:v>
                </c:pt>
                <c:pt idx="445">
                  <c:v>41915</c:v>
                </c:pt>
                <c:pt idx="446">
                  <c:v>41908</c:v>
                </c:pt>
                <c:pt idx="447">
                  <c:v>41901</c:v>
                </c:pt>
                <c:pt idx="448">
                  <c:v>41894</c:v>
                </c:pt>
                <c:pt idx="449">
                  <c:v>41887</c:v>
                </c:pt>
                <c:pt idx="450">
                  <c:v>41880</c:v>
                </c:pt>
                <c:pt idx="451">
                  <c:v>41873</c:v>
                </c:pt>
                <c:pt idx="452">
                  <c:v>41866</c:v>
                </c:pt>
                <c:pt idx="453">
                  <c:v>41859</c:v>
                </c:pt>
                <c:pt idx="454">
                  <c:v>41852</c:v>
                </c:pt>
                <c:pt idx="455">
                  <c:v>41845</c:v>
                </c:pt>
                <c:pt idx="456">
                  <c:v>41838</c:v>
                </c:pt>
                <c:pt idx="457">
                  <c:v>41831</c:v>
                </c:pt>
                <c:pt idx="458">
                  <c:v>41824</c:v>
                </c:pt>
                <c:pt idx="459">
                  <c:v>41817</c:v>
                </c:pt>
                <c:pt idx="460">
                  <c:v>41810</c:v>
                </c:pt>
                <c:pt idx="461">
                  <c:v>41803</c:v>
                </c:pt>
                <c:pt idx="462">
                  <c:v>41796</c:v>
                </c:pt>
                <c:pt idx="463">
                  <c:v>41789</c:v>
                </c:pt>
                <c:pt idx="464">
                  <c:v>41782</c:v>
                </c:pt>
                <c:pt idx="465">
                  <c:v>41775</c:v>
                </c:pt>
                <c:pt idx="466">
                  <c:v>41768</c:v>
                </c:pt>
                <c:pt idx="467">
                  <c:v>41761</c:v>
                </c:pt>
                <c:pt idx="468">
                  <c:v>41754</c:v>
                </c:pt>
                <c:pt idx="469">
                  <c:v>41747</c:v>
                </c:pt>
                <c:pt idx="470">
                  <c:v>41740</c:v>
                </c:pt>
                <c:pt idx="471">
                  <c:v>41733</c:v>
                </c:pt>
                <c:pt idx="472">
                  <c:v>41726</c:v>
                </c:pt>
                <c:pt idx="473">
                  <c:v>41719</c:v>
                </c:pt>
                <c:pt idx="474">
                  <c:v>41712</c:v>
                </c:pt>
                <c:pt idx="475">
                  <c:v>41705</c:v>
                </c:pt>
                <c:pt idx="476">
                  <c:v>41698</c:v>
                </c:pt>
                <c:pt idx="477">
                  <c:v>41691</c:v>
                </c:pt>
                <c:pt idx="478">
                  <c:v>41684</c:v>
                </c:pt>
                <c:pt idx="479">
                  <c:v>41677</c:v>
                </c:pt>
                <c:pt idx="480">
                  <c:v>41670</c:v>
                </c:pt>
                <c:pt idx="481">
                  <c:v>41663</c:v>
                </c:pt>
                <c:pt idx="482">
                  <c:v>41656</c:v>
                </c:pt>
                <c:pt idx="483">
                  <c:v>41649</c:v>
                </c:pt>
                <c:pt idx="484">
                  <c:v>41642</c:v>
                </c:pt>
                <c:pt idx="485">
                  <c:v>41635</c:v>
                </c:pt>
                <c:pt idx="486">
                  <c:v>41628</c:v>
                </c:pt>
                <c:pt idx="487">
                  <c:v>41621</c:v>
                </c:pt>
                <c:pt idx="488">
                  <c:v>41614</c:v>
                </c:pt>
                <c:pt idx="489">
                  <c:v>41607</c:v>
                </c:pt>
                <c:pt idx="490">
                  <c:v>41600</c:v>
                </c:pt>
                <c:pt idx="491">
                  <c:v>41593</c:v>
                </c:pt>
                <c:pt idx="492">
                  <c:v>41586</c:v>
                </c:pt>
                <c:pt idx="493">
                  <c:v>41579</c:v>
                </c:pt>
                <c:pt idx="494">
                  <c:v>41572</c:v>
                </c:pt>
                <c:pt idx="495">
                  <c:v>41565</c:v>
                </c:pt>
                <c:pt idx="496">
                  <c:v>41558</c:v>
                </c:pt>
                <c:pt idx="497">
                  <c:v>41551</c:v>
                </c:pt>
                <c:pt idx="498">
                  <c:v>41544</c:v>
                </c:pt>
                <c:pt idx="499">
                  <c:v>41537</c:v>
                </c:pt>
                <c:pt idx="500">
                  <c:v>41530</c:v>
                </c:pt>
                <c:pt idx="501">
                  <c:v>41523</c:v>
                </c:pt>
                <c:pt idx="502">
                  <c:v>41516</c:v>
                </c:pt>
                <c:pt idx="503">
                  <c:v>41509</c:v>
                </c:pt>
                <c:pt idx="504">
                  <c:v>41502</c:v>
                </c:pt>
                <c:pt idx="505">
                  <c:v>41495</c:v>
                </c:pt>
                <c:pt idx="506">
                  <c:v>41488</c:v>
                </c:pt>
                <c:pt idx="507">
                  <c:v>41481</c:v>
                </c:pt>
                <c:pt idx="508">
                  <c:v>41474</c:v>
                </c:pt>
                <c:pt idx="509">
                  <c:v>41467</c:v>
                </c:pt>
                <c:pt idx="510">
                  <c:v>41460</c:v>
                </c:pt>
                <c:pt idx="511">
                  <c:v>41453</c:v>
                </c:pt>
                <c:pt idx="512">
                  <c:v>41446</c:v>
                </c:pt>
                <c:pt idx="513">
                  <c:v>41439</c:v>
                </c:pt>
                <c:pt idx="514">
                  <c:v>41432</c:v>
                </c:pt>
                <c:pt idx="515">
                  <c:v>41425</c:v>
                </c:pt>
                <c:pt idx="516">
                  <c:v>41418</c:v>
                </c:pt>
                <c:pt idx="517">
                  <c:v>41411</c:v>
                </c:pt>
                <c:pt idx="518">
                  <c:v>41404</c:v>
                </c:pt>
                <c:pt idx="519">
                  <c:v>41397</c:v>
                </c:pt>
                <c:pt idx="520">
                  <c:v>41390</c:v>
                </c:pt>
                <c:pt idx="521">
                  <c:v>41383</c:v>
                </c:pt>
                <c:pt idx="522">
                  <c:v>41376</c:v>
                </c:pt>
                <c:pt idx="523">
                  <c:v>41369</c:v>
                </c:pt>
                <c:pt idx="524">
                  <c:v>41362</c:v>
                </c:pt>
                <c:pt idx="525">
                  <c:v>41355</c:v>
                </c:pt>
                <c:pt idx="526">
                  <c:v>41348</c:v>
                </c:pt>
                <c:pt idx="527">
                  <c:v>41341</c:v>
                </c:pt>
                <c:pt idx="528">
                  <c:v>41334</c:v>
                </c:pt>
                <c:pt idx="529">
                  <c:v>41327</c:v>
                </c:pt>
                <c:pt idx="530">
                  <c:v>41320</c:v>
                </c:pt>
                <c:pt idx="531">
                  <c:v>41313</c:v>
                </c:pt>
                <c:pt idx="532">
                  <c:v>41306</c:v>
                </c:pt>
                <c:pt idx="533">
                  <c:v>41299</c:v>
                </c:pt>
                <c:pt idx="534">
                  <c:v>41292</c:v>
                </c:pt>
                <c:pt idx="535">
                  <c:v>41285</c:v>
                </c:pt>
                <c:pt idx="536">
                  <c:v>41278</c:v>
                </c:pt>
                <c:pt idx="537">
                  <c:v>41271</c:v>
                </c:pt>
                <c:pt idx="538">
                  <c:v>41264</c:v>
                </c:pt>
                <c:pt idx="539">
                  <c:v>41257</c:v>
                </c:pt>
                <c:pt idx="540">
                  <c:v>41250</c:v>
                </c:pt>
                <c:pt idx="541">
                  <c:v>41243</c:v>
                </c:pt>
                <c:pt idx="542">
                  <c:v>41236</c:v>
                </c:pt>
                <c:pt idx="543">
                  <c:v>41229</c:v>
                </c:pt>
                <c:pt idx="544">
                  <c:v>41222</c:v>
                </c:pt>
                <c:pt idx="545">
                  <c:v>41215</c:v>
                </c:pt>
                <c:pt idx="546">
                  <c:v>41208</c:v>
                </c:pt>
                <c:pt idx="547">
                  <c:v>41201</c:v>
                </c:pt>
                <c:pt idx="548">
                  <c:v>41194</c:v>
                </c:pt>
                <c:pt idx="549">
                  <c:v>41187</c:v>
                </c:pt>
                <c:pt idx="550">
                  <c:v>41180</c:v>
                </c:pt>
                <c:pt idx="551">
                  <c:v>41173</c:v>
                </c:pt>
                <c:pt idx="552">
                  <c:v>41166</c:v>
                </c:pt>
                <c:pt idx="553">
                  <c:v>41159</c:v>
                </c:pt>
                <c:pt idx="554">
                  <c:v>41152</c:v>
                </c:pt>
                <c:pt idx="555">
                  <c:v>41145</c:v>
                </c:pt>
                <c:pt idx="556">
                  <c:v>41138</c:v>
                </c:pt>
                <c:pt idx="557">
                  <c:v>41131</c:v>
                </c:pt>
                <c:pt idx="558">
                  <c:v>41124</c:v>
                </c:pt>
                <c:pt idx="559">
                  <c:v>41117</c:v>
                </c:pt>
                <c:pt idx="560">
                  <c:v>41110</c:v>
                </c:pt>
                <c:pt idx="561">
                  <c:v>41103</c:v>
                </c:pt>
                <c:pt idx="562">
                  <c:v>41096</c:v>
                </c:pt>
                <c:pt idx="563">
                  <c:v>41089</c:v>
                </c:pt>
                <c:pt idx="564">
                  <c:v>41082</c:v>
                </c:pt>
                <c:pt idx="565">
                  <c:v>41075</c:v>
                </c:pt>
                <c:pt idx="566">
                  <c:v>41068</c:v>
                </c:pt>
                <c:pt idx="567">
                  <c:v>41061</c:v>
                </c:pt>
                <c:pt idx="568">
                  <c:v>41054</c:v>
                </c:pt>
                <c:pt idx="569">
                  <c:v>41047</c:v>
                </c:pt>
                <c:pt idx="570">
                  <c:v>41040</c:v>
                </c:pt>
                <c:pt idx="571">
                  <c:v>41033</c:v>
                </c:pt>
                <c:pt idx="572">
                  <c:v>41026</c:v>
                </c:pt>
                <c:pt idx="573">
                  <c:v>41019</c:v>
                </c:pt>
                <c:pt idx="574">
                  <c:v>41012</c:v>
                </c:pt>
                <c:pt idx="575">
                  <c:v>41005</c:v>
                </c:pt>
                <c:pt idx="576">
                  <c:v>40998</c:v>
                </c:pt>
                <c:pt idx="577">
                  <c:v>40991</c:v>
                </c:pt>
                <c:pt idx="578">
                  <c:v>40984</c:v>
                </c:pt>
                <c:pt idx="579">
                  <c:v>40977</c:v>
                </c:pt>
                <c:pt idx="580">
                  <c:v>40970</c:v>
                </c:pt>
                <c:pt idx="581">
                  <c:v>40963</c:v>
                </c:pt>
                <c:pt idx="582">
                  <c:v>40956</c:v>
                </c:pt>
                <c:pt idx="583">
                  <c:v>40949</c:v>
                </c:pt>
                <c:pt idx="584">
                  <c:v>40942</c:v>
                </c:pt>
                <c:pt idx="585">
                  <c:v>40935</c:v>
                </c:pt>
                <c:pt idx="586">
                  <c:v>40928</c:v>
                </c:pt>
                <c:pt idx="587">
                  <c:v>40921</c:v>
                </c:pt>
                <c:pt idx="588">
                  <c:v>40914</c:v>
                </c:pt>
                <c:pt idx="589">
                  <c:v>40907</c:v>
                </c:pt>
                <c:pt idx="590">
                  <c:v>40900</c:v>
                </c:pt>
                <c:pt idx="591">
                  <c:v>40893</c:v>
                </c:pt>
                <c:pt idx="592">
                  <c:v>40886</c:v>
                </c:pt>
                <c:pt idx="593">
                  <c:v>40879</c:v>
                </c:pt>
                <c:pt idx="594">
                  <c:v>40872</c:v>
                </c:pt>
                <c:pt idx="595">
                  <c:v>40865</c:v>
                </c:pt>
                <c:pt idx="596">
                  <c:v>40858</c:v>
                </c:pt>
                <c:pt idx="597">
                  <c:v>40851</c:v>
                </c:pt>
                <c:pt idx="598">
                  <c:v>40844</c:v>
                </c:pt>
                <c:pt idx="599">
                  <c:v>40837</c:v>
                </c:pt>
                <c:pt idx="600">
                  <c:v>40830</c:v>
                </c:pt>
                <c:pt idx="601">
                  <c:v>40823</c:v>
                </c:pt>
                <c:pt idx="602">
                  <c:v>40816</c:v>
                </c:pt>
                <c:pt idx="603">
                  <c:v>40809</c:v>
                </c:pt>
                <c:pt idx="604">
                  <c:v>40802</c:v>
                </c:pt>
                <c:pt idx="605">
                  <c:v>40795</c:v>
                </c:pt>
                <c:pt idx="606">
                  <c:v>40788</c:v>
                </c:pt>
                <c:pt idx="607">
                  <c:v>40781</c:v>
                </c:pt>
                <c:pt idx="608">
                  <c:v>40774</c:v>
                </c:pt>
                <c:pt idx="609">
                  <c:v>40767</c:v>
                </c:pt>
                <c:pt idx="610">
                  <c:v>40760</c:v>
                </c:pt>
                <c:pt idx="611">
                  <c:v>40753</c:v>
                </c:pt>
                <c:pt idx="612">
                  <c:v>40746</c:v>
                </c:pt>
                <c:pt idx="613">
                  <c:v>40739</c:v>
                </c:pt>
                <c:pt idx="614">
                  <c:v>40732</c:v>
                </c:pt>
                <c:pt idx="615">
                  <c:v>40725</c:v>
                </c:pt>
                <c:pt idx="616">
                  <c:v>40718</c:v>
                </c:pt>
                <c:pt idx="617">
                  <c:v>40711</c:v>
                </c:pt>
                <c:pt idx="618">
                  <c:v>40704</c:v>
                </c:pt>
                <c:pt idx="619">
                  <c:v>40697</c:v>
                </c:pt>
                <c:pt idx="620">
                  <c:v>40690</c:v>
                </c:pt>
                <c:pt idx="621">
                  <c:v>40683</c:v>
                </c:pt>
                <c:pt idx="622">
                  <c:v>40676</c:v>
                </c:pt>
                <c:pt idx="623">
                  <c:v>40669</c:v>
                </c:pt>
                <c:pt idx="624">
                  <c:v>40662</c:v>
                </c:pt>
                <c:pt idx="625">
                  <c:v>40655</c:v>
                </c:pt>
                <c:pt idx="626">
                  <c:v>40648</c:v>
                </c:pt>
                <c:pt idx="627">
                  <c:v>40641</c:v>
                </c:pt>
                <c:pt idx="628">
                  <c:v>40634</c:v>
                </c:pt>
                <c:pt idx="629">
                  <c:v>40627</c:v>
                </c:pt>
                <c:pt idx="630">
                  <c:v>40620</c:v>
                </c:pt>
                <c:pt idx="631">
                  <c:v>40613</c:v>
                </c:pt>
                <c:pt idx="632">
                  <c:v>40606</c:v>
                </c:pt>
                <c:pt idx="633">
                  <c:v>40599</c:v>
                </c:pt>
                <c:pt idx="634">
                  <c:v>40592</c:v>
                </c:pt>
                <c:pt idx="635">
                  <c:v>40585</c:v>
                </c:pt>
                <c:pt idx="636">
                  <c:v>40578</c:v>
                </c:pt>
                <c:pt idx="637">
                  <c:v>40571</c:v>
                </c:pt>
                <c:pt idx="638">
                  <c:v>40564</c:v>
                </c:pt>
                <c:pt idx="639">
                  <c:v>40557</c:v>
                </c:pt>
                <c:pt idx="640">
                  <c:v>40550</c:v>
                </c:pt>
                <c:pt idx="641">
                  <c:v>40543</c:v>
                </c:pt>
                <c:pt idx="642">
                  <c:v>40536</c:v>
                </c:pt>
                <c:pt idx="643">
                  <c:v>40529</c:v>
                </c:pt>
                <c:pt idx="644">
                  <c:v>40522</c:v>
                </c:pt>
                <c:pt idx="645">
                  <c:v>40515</c:v>
                </c:pt>
                <c:pt idx="646">
                  <c:v>40508</c:v>
                </c:pt>
                <c:pt idx="647">
                  <c:v>40501</c:v>
                </c:pt>
                <c:pt idx="648">
                  <c:v>40494</c:v>
                </c:pt>
                <c:pt idx="649">
                  <c:v>40487</c:v>
                </c:pt>
                <c:pt idx="650">
                  <c:v>40480</c:v>
                </c:pt>
                <c:pt idx="651">
                  <c:v>40473</c:v>
                </c:pt>
                <c:pt idx="652">
                  <c:v>40466</c:v>
                </c:pt>
                <c:pt idx="653">
                  <c:v>40459</c:v>
                </c:pt>
                <c:pt idx="654">
                  <c:v>40452</c:v>
                </c:pt>
                <c:pt idx="655">
                  <c:v>40445</c:v>
                </c:pt>
                <c:pt idx="656">
                  <c:v>40438</c:v>
                </c:pt>
                <c:pt idx="657">
                  <c:v>40431</c:v>
                </c:pt>
                <c:pt idx="658">
                  <c:v>40424</c:v>
                </c:pt>
                <c:pt idx="659">
                  <c:v>40417</c:v>
                </c:pt>
                <c:pt idx="660">
                  <c:v>40410</c:v>
                </c:pt>
                <c:pt idx="661">
                  <c:v>40403</c:v>
                </c:pt>
                <c:pt idx="662">
                  <c:v>40396</c:v>
                </c:pt>
                <c:pt idx="663">
                  <c:v>40389</c:v>
                </c:pt>
                <c:pt idx="664">
                  <c:v>40382</c:v>
                </c:pt>
                <c:pt idx="665">
                  <c:v>40375</c:v>
                </c:pt>
                <c:pt idx="666">
                  <c:v>40368</c:v>
                </c:pt>
                <c:pt idx="667">
                  <c:v>40361</c:v>
                </c:pt>
                <c:pt idx="668">
                  <c:v>40354</c:v>
                </c:pt>
                <c:pt idx="669">
                  <c:v>40347</c:v>
                </c:pt>
                <c:pt idx="670">
                  <c:v>40340</c:v>
                </c:pt>
                <c:pt idx="671">
                  <c:v>40333</c:v>
                </c:pt>
                <c:pt idx="672">
                  <c:v>40326</c:v>
                </c:pt>
                <c:pt idx="673">
                  <c:v>40319</c:v>
                </c:pt>
                <c:pt idx="674">
                  <c:v>40312</c:v>
                </c:pt>
                <c:pt idx="675">
                  <c:v>40305</c:v>
                </c:pt>
                <c:pt idx="676">
                  <c:v>40298</c:v>
                </c:pt>
              </c:numCache>
            </c:numRef>
          </c:cat>
          <c:val>
            <c:numRef>
              <c:f>'US Energy Export'!$C$4:$C$680</c:f>
              <c:numCache>
                <c:formatCode>_(* #,##0_);_(* \(#,##0\);_(* "-"_);_(@_)</c:formatCode>
                <c:ptCount val="677"/>
                <c:pt idx="0">
                  <c:v>4571</c:v>
                </c:pt>
                <c:pt idx="1">
                  <c:v>2727</c:v>
                </c:pt>
                <c:pt idx="2">
                  <c:v>5239</c:v>
                </c:pt>
                <c:pt idx="3">
                  <c:v>4584</c:v>
                </c:pt>
                <c:pt idx="4">
                  <c:v>4932</c:v>
                </c:pt>
                <c:pt idx="5">
                  <c:v>5027</c:v>
                </c:pt>
                <c:pt idx="6">
                  <c:v>3362</c:v>
                </c:pt>
                <c:pt idx="7">
                  <c:v>5629</c:v>
                </c:pt>
                <c:pt idx="8">
                  <c:v>4597</c:v>
                </c:pt>
                <c:pt idx="9">
                  <c:v>3146</c:v>
                </c:pt>
                <c:pt idx="10">
                  <c:v>2900</c:v>
                </c:pt>
                <c:pt idx="11">
                  <c:v>3492</c:v>
                </c:pt>
                <c:pt idx="12">
                  <c:v>4707</c:v>
                </c:pt>
                <c:pt idx="13">
                  <c:v>3872</c:v>
                </c:pt>
                <c:pt idx="14">
                  <c:v>2137</c:v>
                </c:pt>
                <c:pt idx="15">
                  <c:v>4207</c:v>
                </c:pt>
                <c:pt idx="16">
                  <c:v>3465</c:v>
                </c:pt>
                <c:pt idx="17">
                  <c:v>4360</c:v>
                </c:pt>
                <c:pt idx="18">
                  <c:v>4316</c:v>
                </c:pt>
                <c:pt idx="19">
                  <c:v>3430</c:v>
                </c:pt>
                <c:pt idx="20">
                  <c:v>4948</c:v>
                </c:pt>
                <c:pt idx="21">
                  <c:v>4242</c:v>
                </c:pt>
                <c:pt idx="22">
                  <c:v>3862</c:v>
                </c:pt>
                <c:pt idx="23">
                  <c:v>3521</c:v>
                </c:pt>
                <c:pt idx="24">
                  <c:v>3925</c:v>
                </c:pt>
                <c:pt idx="25">
                  <c:v>5129</c:v>
                </c:pt>
                <c:pt idx="26">
                  <c:v>4138</c:v>
                </c:pt>
                <c:pt idx="27">
                  <c:v>2872</c:v>
                </c:pt>
                <c:pt idx="28">
                  <c:v>4551</c:v>
                </c:pt>
                <c:pt idx="29">
                  <c:v>4646</c:v>
                </c:pt>
                <c:pt idx="30">
                  <c:v>3540</c:v>
                </c:pt>
                <c:pt idx="31">
                  <c:v>3515</c:v>
                </c:pt>
                <c:pt idx="32">
                  <c:v>3433</c:v>
                </c:pt>
                <c:pt idx="33">
                  <c:v>3967</c:v>
                </c:pt>
                <c:pt idx="34">
                  <c:v>4177</c:v>
                </c:pt>
                <c:pt idx="35">
                  <c:v>5000</c:v>
                </c:pt>
                <c:pt idx="36">
                  <c:v>2110</c:v>
                </c:pt>
                <c:pt idx="37">
                  <c:v>3512</c:v>
                </c:pt>
                <c:pt idx="38">
                  <c:v>4548</c:v>
                </c:pt>
                <c:pt idx="39">
                  <c:v>3759</c:v>
                </c:pt>
                <c:pt idx="40">
                  <c:v>3024</c:v>
                </c:pt>
                <c:pt idx="41">
                  <c:v>2612</c:v>
                </c:pt>
                <c:pt idx="42">
                  <c:v>3380</c:v>
                </c:pt>
                <c:pt idx="43">
                  <c:v>3572</c:v>
                </c:pt>
                <c:pt idx="44">
                  <c:v>3725</c:v>
                </c:pt>
                <c:pt idx="45">
                  <c:v>2232</c:v>
                </c:pt>
                <c:pt idx="46">
                  <c:v>3990</c:v>
                </c:pt>
                <c:pt idx="47">
                  <c:v>4341</c:v>
                </c:pt>
                <c:pt idx="48">
                  <c:v>3520</c:v>
                </c:pt>
                <c:pt idx="49">
                  <c:v>2879</c:v>
                </c:pt>
                <c:pt idx="50">
                  <c:v>3574</c:v>
                </c:pt>
                <c:pt idx="51">
                  <c:v>3721</c:v>
                </c:pt>
                <c:pt idx="52">
                  <c:v>4270</c:v>
                </c:pt>
                <c:pt idx="53">
                  <c:v>2180</c:v>
                </c:pt>
                <c:pt idx="54">
                  <c:v>3693</c:v>
                </c:pt>
                <c:pt idx="55">
                  <c:v>2988</c:v>
                </c:pt>
                <c:pt idx="56">
                  <c:v>3844</c:v>
                </c:pt>
                <c:pt idx="57">
                  <c:v>2936</c:v>
                </c:pt>
                <c:pt idx="58">
                  <c:v>2422</c:v>
                </c:pt>
                <c:pt idx="59">
                  <c:v>3796</c:v>
                </c:pt>
                <c:pt idx="60">
                  <c:v>2686</c:v>
                </c:pt>
                <c:pt idx="61">
                  <c:v>2271</c:v>
                </c:pt>
                <c:pt idx="62">
                  <c:v>3100</c:v>
                </c:pt>
                <c:pt idx="63">
                  <c:v>2376</c:v>
                </c:pt>
                <c:pt idx="64">
                  <c:v>2796</c:v>
                </c:pt>
                <c:pt idx="65">
                  <c:v>2610</c:v>
                </c:pt>
                <c:pt idx="66">
                  <c:v>1955</c:v>
                </c:pt>
                <c:pt idx="67">
                  <c:v>2554</c:v>
                </c:pt>
                <c:pt idx="68">
                  <c:v>2929</c:v>
                </c:pt>
                <c:pt idx="69">
                  <c:v>2879</c:v>
                </c:pt>
                <c:pt idx="70">
                  <c:v>3645</c:v>
                </c:pt>
                <c:pt idx="71">
                  <c:v>2270</c:v>
                </c:pt>
                <c:pt idx="72">
                  <c:v>2704</c:v>
                </c:pt>
                <c:pt idx="73">
                  <c:v>2605</c:v>
                </c:pt>
                <c:pt idx="74">
                  <c:v>3626</c:v>
                </c:pt>
                <c:pt idx="75">
                  <c:v>3053</c:v>
                </c:pt>
                <c:pt idx="76">
                  <c:v>2925</c:v>
                </c:pt>
                <c:pt idx="77">
                  <c:v>2787</c:v>
                </c:pt>
                <c:pt idx="78">
                  <c:v>3060</c:v>
                </c:pt>
                <c:pt idx="79">
                  <c:v>2514</c:v>
                </c:pt>
                <c:pt idx="80">
                  <c:v>2114</c:v>
                </c:pt>
                <c:pt idx="81">
                  <c:v>3020</c:v>
                </c:pt>
                <c:pt idx="82">
                  <c:v>2809</c:v>
                </c:pt>
                <c:pt idx="83">
                  <c:v>2624</c:v>
                </c:pt>
                <c:pt idx="84">
                  <c:v>2342</c:v>
                </c:pt>
                <c:pt idx="85">
                  <c:v>3040</c:v>
                </c:pt>
                <c:pt idx="86">
                  <c:v>2812</c:v>
                </c:pt>
                <c:pt idx="87">
                  <c:v>3431</c:v>
                </c:pt>
                <c:pt idx="88">
                  <c:v>2663</c:v>
                </c:pt>
                <c:pt idx="89">
                  <c:v>1904</c:v>
                </c:pt>
                <c:pt idx="90">
                  <c:v>2489</c:v>
                </c:pt>
                <c:pt idx="91">
                  <c:v>2463</c:v>
                </c:pt>
                <c:pt idx="92">
                  <c:v>4025</c:v>
                </c:pt>
                <c:pt idx="93">
                  <c:v>2628</c:v>
                </c:pt>
                <c:pt idx="94">
                  <c:v>3717</c:v>
                </c:pt>
                <c:pt idx="95">
                  <c:v>3651</c:v>
                </c:pt>
                <c:pt idx="96">
                  <c:v>3884</c:v>
                </c:pt>
                <c:pt idx="97">
                  <c:v>2931</c:v>
                </c:pt>
                <c:pt idx="98">
                  <c:v>2544</c:v>
                </c:pt>
                <c:pt idx="99">
                  <c:v>3433</c:v>
                </c:pt>
                <c:pt idx="100">
                  <c:v>3306</c:v>
                </c:pt>
                <c:pt idx="101">
                  <c:v>1796</c:v>
                </c:pt>
                <c:pt idx="102">
                  <c:v>4122</c:v>
                </c:pt>
                <c:pt idx="103">
                  <c:v>2541</c:v>
                </c:pt>
                <c:pt idx="104">
                  <c:v>2548</c:v>
                </c:pt>
                <c:pt idx="105">
                  <c:v>2579</c:v>
                </c:pt>
                <c:pt idx="106">
                  <c:v>3434</c:v>
                </c:pt>
                <c:pt idx="107">
                  <c:v>3174</c:v>
                </c:pt>
                <c:pt idx="108">
                  <c:v>2481</c:v>
                </c:pt>
                <c:pt idx="109">
                  <c:v>2520</c:v>
                </c:pt>
                <c:pt idx="110">
                  <c:v>2633</c:v>
                </c:pt>
                <c:pt idx="111">
                  <c:v>2351</c:v>
                </c:pt>
                <c:pt idx="112">
                  <c:v>2314</c:v>
                </c:pt>
                <c:pt idx="113">
                  <c:v>3862</c:v>
                </c:pt>
                <c:pt idx="114">
                  <c:v>2617</c:v>
                </c:pt>
                <c:pt idx="115">
                  <c:v>3483</c:v>
                </c:pt>
                <c:pt idx="116">
                  <c:v>3355</c:v>
                </c:pt>
                <c:pt idx="117">
                  <c:v>2251</c:v>
                </c:pt>
                <c:pt idx="118">
                  <c:v>3011</c:v>
                </c:pt>
                <c:pt idx="119">
                  <c:v>3632</c:v>
                </c:pt>
                <c:pt idx="120">
                  <c:v>3625</c:v>
                </c:pt>
                <c:pt idx="121">
                  <c:v>3099</c:v>
                </c:pt>
                <c:pt idx="122">
                  <c:v>2627</c:v>
                </c:pt>
                <c:pt idx="123">
                  <c:v>1834</c:v>
                </c:pt>
                <c:pt idx="124">
                  <c:v>3456</c:v>
                </c:pt>
                <c:pt idx="125">
                  <c:v>2831</c:v>
                </c:pt>
                <c:pt idx="126">
                  <c:v>2748</c:v>
                </c:pt>
                <c:pt idx="127">
                  <c:v>2765</c:v>
                </c:pt>
                <c:pt idx="128">
                  <c:v>2265</c:v>
                </c:pt>
                <c:pt idx="129">
                  <c:v>3460</c:v>
                </c:pt>
                <c:pt idx="130">
                  <c:v>3036</c:v>
                </c:pt>
                <c:pt idx="131">
                  <c:v>2135</c:v>
                </c:pt>
                <c:pt idx="132">
                  <c:v>2659</c:v>
                </c:pt>
                <c:pt idx="133">
                  <c:v>3512</c:v>
                </c:pt>
                <c:pt idx="134">
                  <c:v>3022</c:v>
                </c:pt>
                <c:pt idx="135">
                  <c:v>2595</c:v>
                </c:pt>
                <c:pt idx="136">
                  <c:v>2944</c:v>
                </c:pt>
                <c:pt idx="137">
                  <c:v>3002</c:v>
                </c:pt>
                <c:pt idx="138">
                  <c:v>3363</c:v>
                </c:pt>
                <c:pt idx="139">
                  <c:v>2137</c:v>
                </c:pt>
                <c:pt idx="140">
                  <c:v>3143</c:v>
                </c:pt>
                <c:pt idx="141">
                  <c:v>2819</c:v>
                </c:pt>
                <c:pt idx="142">
                  <c:v>3211</c:v>
                </c:pt>
                <c:pt idx="143">
                  <c:v>2993</c:v>
                </c:pt>
                <c:pt idx="144">
                  <c:v>2543</c:v>
                </c:pt>
                <c:pt idx="145">
                  <c:v>2387</c:v>
                </c:pt>
                <c:pt idx="146">
                  <c:v>3092</c:v>
                </c:pt>
                <c:pt idx="147">
                  <c:v>3157</c:v>
                </c:pt>
                <c:pt idx="148">
                  <c:v>2462</c:v>
                </c:pt>
                <c:pt idx="149">
                  <c:v>2439</c:v>
                </c:pt>
                <c:pt idx="150">
                  <c:v>2794</c:v>
                </c:pt>
                <c:pt idx="151">
                  <c:v>3176</c:v>
                </c:pt>
                <c:pt idx="152">
                  <c:v>3239</c:v>
                </c:pt>
                <c:pt idx="153">
                  <c:v>3525</c:v>
                </c:pt>
                <c:pt idx="154">
                  <c:v>3546</c:v>
                </c:pt>
                <c:pt idx="155">
                  <c:v>3302</c:v>
                </c:pt>
                <c:pt idx="156">
                  <c:v>2890</c:v>
                </c:pt>
                <c:pt idx="157">
                  <c:v>3436</c:v>
                </c:pt>
                <c:pt idx="158">
                  <c:v>2833</c:v>
                </c:pt>
                <c:pt idx="159">
                  <c:v>3155</c:v>
                </c:pt>
                <c:pt idx="160">
                  <c:v>3850</c:v>
                </c:pt>
                <c:pt idx="161">
                  <c:v>4378</c:v>
                </c:pt>
                <c:pt idx="162">
                  <c:v>3410</c:v>
                </c:pt>
                <c:pt idx="163">
                  <c:v>4154</c:v>
                </c:pt>
                <c:pt idx="164">
                  <c:v>3657</c:v>
                </c:pt>
                <c:pt idx="165">
                  <c:v>3564</c:v>
                </c:pt>
                <c:pt idx="166">
                  <c:v>2970</c:v>
                </c:pt>
                <c:pt idx="167">
                  <c:v>3413</c:v>
                </c:pt>
                <c:pt idx="168">
                  <c:v>3509</c:v>
                </c:pt>
                <c:pt idx="169">
                  <c:v>3414</c:v>
                </c:pt>
                <c:pt idx="170">
                  <c:v>3481</c:v>
                </c:pt>
                <c:pt idx="171">
                  <c:v>3064</c:v>
                </c:pt>
                <c:pt idx="172">
                  <c:v>4462</c:v>
                </c:pt>
                <c:pt idx="173">
                  <c:v>3397</c:v>
                </c:pt>
                <c:pt idx="174">
                  <c:v>3633</c:v>
                </c:pt>
                <c:pt idx="175">
                  <c:v>3400</c:v>
                </c:pt>
                <c:pt idx="176">
                  <c:v>3135</c:v>
                </c:pt>
                <c:pt idx="177">
                  <c:v>3480</c:v>
                </c:pt>
                <c:pt idx="178">
                  <c:v>3027</c:v>
                </c:pt>
                <c:pt idx="179">
                  <c:v>2633</c:v>
                </c:pt>
                <c:pt idx="180">
                  <c:v>2371</c:v>
                </c:pt>
                <c:pt idx="181">
                  <c:v>3327</c:v>
                </c:pt>
                <c:pt idx="182">
                  <c:v>3683</c:v>
                </c:pt>
                <c:pt idx="183">
                  <c:v>3248</c:v>
                </c:pt>
                <c:pt idx="184">
                  <c:v>3401</c:v>
                </c:pt>
                <c:pt idx="185">
                  <c:v>2867</c:v>
                </c:pt>
                <c:pt idx="186">
                  <c:v>2983</c:v>
                </c:pt>
                <c:pt idx="187">
                  <c:v>3175</c:v>
                </c:pt>
                <c:pt idx="188">
                  <c:v>3295</c:v>
                </c:pt>
                <c:pt idx="189">
                  <c:v>3061</c:v>
                </c:pt>
                <c:pt idx="190">
                  <c:v>3019</c:v>
                </c:pt>
                <c:pt idx="191">
                  <c:v>2803</c:v>
                </c:pt>
                <c:pt idx="192">
                  <c:v>2683</c:v>
                </c:pt>
                <c:pt idx="193">
                  <c:v>1865</c:v>
                </c:pt>
                <c:pt idx="194">
                  <c:v>2574</c:v>
                </c:pt>
                <c:pt idx="195">
                  <c:v>3292</c:v>
                </c:pt>
                <c:pt idx="196">
                  <c:v>2534</c:v>
                </c:pt>
                <c:pt idx="197">
                  <c:v>3048</c:v>
                </c:pt>
                <c:pt idx="198">
                  <c:v>2990</c:v>
                </c:pt>
                <c:pt idx="199">
                  <c:v>3770</c:v>
                </c:pt>
                <c:pt idx="200">
                  <c:v>3422</c:v>
                </c:pt>
                <c:pt idx="201">
                  <c:v>3122</c:v>
                </c:pt>
                <c:pt idx="202">
                  <c:v>3298</c:v>
                </c:pt>
                <c:pt idx="203">
                  <c:v>3317</c:v>
                </c:pt>
                <c:pt idx="204">
                  <c:v>2922</c:v>
                </c:pt>
                <c:pt idx="205">
                  <c:v>3347</c:v>
                </c:pt>
                <c:pt idx="206">
                  <c:v>2322</c:v>
                </c:pt>
                <c:pt idx="207">
                  <c:v>2611</c:v>
                </c:pt>
                <c:pt idx="208">
                  <c:v>2681</c:v>
                </c:pt>
                <c:pt idx="209">
                  <c:v>2401</c:v>
                </c:pt>
                <c:pt idx="210">
                  <c:v>2349</c:v>
                </c:pt>
                <c:pt idx="211">
                  <c:v>2723</c:v>
                </c:pt>
                <c:pt idx="212">
                  <c:v>2886</c:v>
                </c:pt>
                <c:pt idx="213">
                  <c:v>3392</c:v>
                </c:pt>
                <c:pt idx="214">
                  <c:v>2546</c:v>
                </c:pt>
                <c:pt idx="215">
                  <c:v>2803</c:v>
                </c:pt>
                <c:pt idx="216">
                  <c:v>3359</c:v>
                </c:pt>
                <c:pt idx="217">
                  <c:v>3607</c:v>
                </c:pt>
                <c:pt idx="218">
                  <c:v>2364</c:v>
                </c:pt>
                <c:pt idx="219">
                  <c:v>2870</c:v>
                </c:pt>
                <c:pt idx="220">
                  <c:v>1944</c:v>
                </c:pt>
                <c:pt idx="221">
                  <c:v>2035</c:v>
                </c:pt>
                <c:pt idx="222">
                  <c:v>2966</c:v>
                </c:pt>
                <c:pt idx="223">
                  <c:v>2065</c:v>
                </c:pt>
                <c:pt idx="224">
                  <c:v>2237</c:v>
                </c:pt>
                <c:pt idx="225">
                  <c:v>2969</c:v>
                </c:pt>
                <c:pt idx="226">
                  <c:v>2325</c:v>
                </c:pt>
                <c:pt idx="227">
                  <c:v>2274</c:v>
                </c:pt>
                <c:pt idx="228">
                  <c:v>3203</c:v>
                </c:pt>
                <c:pt idx="229">
                  <c:v>2442</c:v>
                </c:pt>
                <c:pt idx="230">
                  <c:v>1969</c:v>
                </c:pt>
                <c:pt idx="231">
                  <c:v>2050</c:v>
                </c:pt>
                <c:pt idx="232">
                  <c:v>2405</c:v>
                </c:pt>
                <c:pt idx="233">
                  <c:v>2485</c:v>
                </c:pt>
                <c:pt idx="234">
                  <c:v>2180</c:v>
                </c:pt>
                <c:pt idx="235">
                  <c:v>1782</c:v>
                </c:pt>
                <c:pt idx="236">
                  <c:v>2576</c:v>
                </c:pt>
                <c:pt idx="237">
                  <c:v>1723</c:v>
                </c:pt>
                <c:pt idx="238">
                  <c:v>2640</c:v>
                </c:pt>
                <c:pt idx="239">
                  <c:v>2367</c:v>
                </c:pt>
                <c:pt idx="240">
                  <c:v>1828</c:v>
                </c:pt>
                <c:pt idx="241">
                  <c:v>1508</c:v>
                </c:pt>
                <c:pt idx="242">
                  <c:v>1779</c:v>
                </c:pt>
                <c:pt idx="243">
                  <c:v>1155</c:v>
                </c:pt>
                <c:pt idx="244">
                  <c:v>1592</c:v>
                </c:pt>
                <c:pt idx="245">
                  <c:v>1850</c:v>
                </c:pt>
                <c:pt idx="246">
                  <c:v>1310</c:v>
                </c:pt>
                <c:pt idx="247">
                  <c:v>2683</c:v>
                </c:pt>
                <c:pt idx="248">
                  <c:v>1461</c:v>
                </c:pt>
                <c:pt idx="249">
                  <c:v>2027</c:v>
                </c:pt>
                <c:pt idx="250">
                  <c:v>2336</c:v>
                </c:pt>
                <c:pt idx="251">
                  <c:v>3000</c:v>
                </c:pt>
                <c:pt idx="252">
                  <c:v>2374</c:v>
                </c:pt>
                <c:pt idx="253">
                  <c:v>2030</c:v>
                </c:pt>
                <c:pt idx="254">
                  <c:v>1714</c:v>
                </c:pt>
                <c:pt idx="255">
                  <c:v>2179</c:v>
                </c:pt>
                <c:pt idx="256">
                  <c:v>1748</c:v>
                </c:pt>
                <c:pt idx="257">
                  <c:v>2566</c:v>
                </c:pt>
                <c:pt idx="258">
                  <c:v>1877</c:v>
                </c:pt>
                <c:pt idx="259">
                  <c:v>2148</c:v>
                </c:pt>
                <c:pt idx="260">
                  <c:v>2331</c:v>
                </c:pt>
                <c:pt idx="261">
                  <c:v>1749</c:v>
                </c:pt>
                <c:pt idx="262">
                  <c:v>1205</c:v>
                </c:pt>
                <c:pt idx="263">
                  <c:v>2175</c:v>
                </c:pt>
                <c:pt idx="264">
                  <c:v>1578</c:v>
                </c:pt>
                <c:pt idx="265">
                  <c:v>1573</c:v>
                </c:pt>
                <c:pt idx="266">
                  <c:v>1487</c:v>
                </c:pt>
                <c:pt idx="267">
                  <c:v>1498</c:v>
                </c:pt>
                <c:pt idx="268">
                  <c:v>1445</c:v>
                </c:pt>
                <c:pt idx="269">
                  <c:v>2044</c:v>
                </c:pt>
                <c:pt idx="270">
                  <c:v>1322</c:v>
                </c:pt>
                <c:pt idx="271">
                  <c:v>1287</c:v>
                </c:pt>
                <c:pt idx="272">
                  <c:v>1765</c:v>
                </c:pt>
                <c:pt idx="273">
                  <c:v>1411</c:v>
                </c:pt>
                <c:pt idx="274">
                  <c:v>1249</c:v>
                </c:pt>
                <c:pt idx="275">
                  <c:v>1015</c:v>
                </c:pt>
                <c:pt idx="276">
                  <c:v>1475</c:v>
                </c:pt>
                <c:pt idx="277">
                  <c:v>1210</c:v>
                </c:pt>
                <c:pt idx="278">
                  <c:v>1858</c:v>
                </c:pt>
                <c:pt idx="279">
                  <c:v>1086</c:v>
                </c:pt>
                <c:pt idx="280">
                  <c:v>1358</c:v>
                </c:pt>
                <c:pt idx="281">
                  <c:v>1412</c:v>
                </c:pt>
                <c:pt idx="282">
                  <c:v>1591</c:v>
                </c:pt>
                <c:pt idx="283">
                  <c:v>1129</c:v>
                </c:pt>
                <c:pt idx="284">
                  <c:v>869</c:v>
                </c:pt>
                <c:pt idx="285">
                  <c:v>2133</c:v>
                </c:pt>
                <c:pt idx="286">
                  <c:v>1924</c:v>
                </c:pt>
                <c:pt idx="287">
                  <c:v>1798</c:v>
                </c:pt>
                <c:pt idx="288">
                  <c:v>1270</c:v>
                </c:pt>
                <c:pt idx="289">
                  <c:v>1984</c:v>
                </c:pt>
                <c:pt idx="290">
                  <c:v>1491</c:v>
                </c:pt>
                <c:pt idx="291">
                  <c:v>928</c:v>
                </c:pt>
                <c:pt idx="292">
                  <c:v>774</c:v>
                </c:pt>
                <c:pt idx="293">
                  <c:v>153</c:v>
                </c:pt>
                <c:pt idx="294">
                  <c:v>902</c:v>
                </c:pt>
                <c:pt idx="295">
                  <c:v>936</c:v>
                </c:pt>
                <c:pt idx="296">
                  <c:v>877</c:v>
                </c:pt>
                <c:pt idx="297">
                  <c:v>707</c:v>
                </c:pt>
                <c:pt idx="298">
                  <c:v>702</c:v>
                </c:pt>
                <c:pt idx="299">
                  <c:v>1030</c:v>
                </c:pt>
                <c:pt idx="300">
                  <c:v>728</c:v>
                </c:pt>
                <c:pt idx="301">
                  <c:v>918</c:v>
                </c:pt>
                <c:pt idx="302">
                  <c:v>768</c:v>
                </c:pt>
                <c:pt idx="303">
                  <c:v>528</c:v>
                </c:pt>
                <c:pt idx="304">
                  <c:v>517</c:v>
                </c:pt>
                <c:pt idx="305">
                  <c:v>722</c:v>
                </c:pt>
                <c:pt idx="306">
                  <c:v>557</c:v>
                </c:pt>
                <c:pt idx="307">
                  <c:v>1303</c:v>
                </c:pt>
                <c:pt idx="308">
                  <c:v>625</c:v>
                </c:pt>
                <c:pt idx="309">
                  <c:v>1086</c:v>
                </c:pt>
                <c:pt idx="310">
                  <c:v>693</c:v>
                </c:pt>
                <c:pt idx="311">
                  <c:v>538</c:v>
                </c:pt>
                <c:pt idx="312">
                  <c:v>1152</c:v>
                </c:pt>
                <c:pt idx="313">
                  <c:v>565</c:v>
                </c:pt>
                <c:pt idx="314">
                  <c:v>689</c:v>
                </c:pt>
                <c:pt idx="315">
                  <c:v>575</c:v>
                </c:pt>
                <c:pt idx="316">
                  <c:v>1010</c:v>
                </c:pt>
                <c:pt idx="317">
                  <c:v>550</c:v>
                </c:pt>
                <c:pt idx="318">
                  <c:v>717</c:v>
                </c:pt>
                <c:pt idx="319">
                  <c:v>897</c:v>
                </c:pt>
                <c:pt idx="320">
                  <c:v>721</c:v>
                </c:pt>
                <c:pt idx="321">
                  <c:v>1211</c:v>
                </c:pt>
                <c:pt idx="322">
                  <c:v>1026</c:v>
                </c:pt>
                <c:pt idx="323">
                  <c:v>567</c:v>
                </c:pt>
                <c:pt idx="324">
                  <c:v>549</c:v>
                </c:pt>
                <c:pt idx="325">
                  <c:v>599</c:v>
                </c:pt>
                <c:pt idx="326">
                  <c:v>704</c:v>
                </c:pt>
                <c:pt idx="327">
                  <c:v>727</c:v>
                </c:pt>
                <c:pt idx="328">
                  <c:v>686</c:v>
                </c:pt>
                <c:pt idx="329">
                  <c:v>627</c:v>
                </c:pt>
                <c:pt idx="330">
                  <c:v>557</c:v>
                </c:pt>
                <c:pt idx="331">
                  <c:v>485</c:v>
                </c:pt>
                <c:pt idx="332">
                  <c:v>499</c:v>
                </c:pt>
                <c:pt idx="333">
                  <c:v>474</c:v>
                </c:pt>
                <c:pt idx="334">
                  <c:v>469</c:v>
                </c:pt>
                <c:pt idx="335">
                  <c:v>481</c:v>
                </c:pt>
                <c:pt idx="336">
                  <c:v>410</c:v>
                </c:pt>
                <c:pt idx="337">
                  <c:v>404</c:v>
                </c:pt>
                <c:pt idx="338">
                  <c:v>415</c:v>
                </c:pt>
                <c:pt idx="339">
                  <c:v>439</c:v>
                </c:pt>
                <c:pt idx="340">
                  <c:v>481</c:v>
                </c:pt>
                <c:pt idx="341">
                  <c:v>440</c:v>
                </c:pt>
                <c:pt idx="342">
                  <c:v>507</c:v>
                </c:pt>
                <c:pt idx="343">
                  <c:v>588</c:v>
                </c:pt>
                <c:pt idx="344">
                  <c:v>418</c:v>
                </c:pt>
                <c:pt idx="345">
                  <c:v>501</c:v>
                </c:pt>
                <c:pt idx="346">
                  <c:v>698</c:v>
                </c:pt>
                <c:pt idx="347">
                  <c:v>677</c:v>
                </c:pt>
                <c:pt idx="348">
                  <c:v>677</c:v>
                </c:pt>
                <c:pt idx="349">
                  <c:v>677</c:v>
                </c:pt>
                <c:pt idx="350">
                  <c:v>677</c:v>
                </c:pt>
                <c:pt idx="351">
                  <c:v>677</c:v>
                </c:pt>
                <c:pt idx="352">
                  <c:v>598</c:v>
                </c:pt>
                <c:pt idx="353">
                  <c:v>598</c:v>
                </c:pt>
                <c:pt idx="354">
                  <c:v>598</c:v>
                </c:pt>
                <c:pt idx="355">
                  <c:v>598</c:v>
                </c:pt>
                <c:pt idx="356">
                  <c:v>489</c:v>
                </c:pt>
                <c:pt idx="357">
                  <c:v>489</c:v>
                </c:pt>
                <c:pt idx="358">
                  <c:v>489</c:v>
                </c:pt>
                <c:pt idx="359">
                  <c:v>489</c:v>
                </c:pt>
                <c:pt idx="360">
                  <c:v>390</c:v>
                </c:pt>
                <c:pt idx="361">
                  <c:v>390</c:v>
                </c:pt>
                <c:pt idx="362">
                  <c:v>390</c:v>
                </c:pt>
                <c:pt idx="363">
                  <c:v>390</c:v>
                </c:pt>
                <c:pt idx="364">
                  <c:v>390</c:v>
                </c:pt>
                <c:pt idx="365">
                  <c:v>339</c:v>
                </c:pt>
                <c:pt idx="366">
                  <c:v>339</c:v>
                </c:pt>
                <c:pt idx="367">
                  <c:v>339</c:v>
                </c:pt>
                <c:pt idx="368">
                  <c:v>387</c:v>
                </c:pt>
                <c:pt idx="369">
                  <c:v>387</c:v>
                </c:pt>
                <c:pt idx="370">
                  <c:v>387</c:v>
                </c:pt>
                <c:pt idx="371">
                  <c:v>387</c:v>
                </c:pt>
                <c:pt idx="372">
                  <c:v>387</c:v>
                </c:pt>
                <c:pt idx="373">
                  <c:v>399</c:v>
                </c:pt>
                <c:pt idx="374">
                  <c:v>399</c:v>
                </c:pt>
                <c:pt idx="375">
                  <c:v>399</c:v>
                </c:pt>
                <c:pt idx="376">
                  <c:v>399</c:v>
                </c:pt>
                <c:pt idx="377">
                  <c:v>399</c:v>
                </c:pt>
                <c:pt idx="378">
                  <c:v>500</c:v>
                </c:pt>
                <c:pt idx="379">
                  <c:v>500</c:v>
                </c:pt>
                <c:pt idx="380">
                  <c:v>500</c:v>
                </c:pt>
                <c:pt idx="381">
                  <c:v>500</c:v>
                </c:pt>
                <c:pt idx="382">
                  <c:v>500</c:v>
                </c:pt>
                <c:pt idx="383">
                  <c:v>445</c:v>
                </c:pt>
                <c:pt idx="384">
                  <c:v>445</c:v>
                </c:pt>
                <c:pt idx="385">
                  <c:v>445</c:v>
                </c:pt>
                <c:pt idx="386">
                  <c:v>445</c:v>
                </c:pt>
                <c:pt idx="387">
                  <c:v>504</c:v>
                </c:pt>
                <c:pt idx="388">
                  <c:v>504</c:v>
                </c:pt>
                <c:pt idx="389">
                  <c:v>504</c:v>
                </c:pt>
                <c:pt idx="390">
                  <c:v>504</c:v>
                </c:pt>
                <c:pt idx="391">
                  <c:v>526</c:v>
                </c:pt>
                <c:pt idx="392">
                  <c:v>526</c:v>
                </c:pt>
                <c:pt idx="393">
                  <c:v>526</c:v>
                </c:pt>
                <c:pt idx="394">
                  <c:v>526</c:v>
                </c:pt>
                <c:pt idx="395">
                  <c:v>477</c:v>
                </c:pt>
                <c:pt idx="396">
                  <c:v>477</c:v>
                </c:pt>
                <c:pt idx="397">
                  <c:v>477</c:v>
                </c:pt>
                <c:pt idx="398">
                  <c:v>477</c:v>
                </c:pt>
                <c:pt idx="399">
                  <c:v>477</c:v>
                </c:pt>
                <c:pt idx="400">
                  <c:v>576</c:v>
                </c:pt>
                <c:pt idx="401">
                  <c:v>576</c:v>
                </c:pt>
                <c:pt idx="402">
                  <c:v>576</c:v>
                </c:pt>
                <c:pt idx="403">
                  <c:v>571</c:v>
                </c:pt>
                <c:pt idx="404">
                  <c:v>571</c:v>
                </c:pt>
                <c:pt idx="405">
                  <c:v>571</c:v>
                </c:pt>
                <c:pt idx="406">
                  <c:v>571</c:v>
                </c:pt>
                <c:pt idx="407">
                  <c:v>571</c:v>
                </c:pt>
                <c:pt idx="408">
                  <c:v>571</c:v>
                </c:pt>
                <c:pt idx="409">
                  <c:v>441</c:v>
                </c:pt>
                <c:pt idx="410">
                  <c:v>441</c:v>
                </c:pt>
                <c:pt idx="411">
                  <c:v>441</c:v>
                </c:pt>
                <c:pt idx="412">
                  <c:v>441</c:v>
                </c:pt>
                <c:pt idx="413">
                  <c:v>467</c:v>
                </c:pt>
                <c:pt idx="414">
                  <c:v>467</c:v>
                </c:pt>
                <c:pt idx="415">
                  <c:v>467</c:v>
                </c:pt>
                <c:pt idx="416">
                  <c:v>467</c:v>
                </c:pt>
                <c:pt idx="417">
                  <c:v>503</c:v>
                </c:pt>
                <c:pt idx="418">
                  <c:v>503</c:v>
                </c:pt>
                <c:pt idx="419">
                  <c:v>503</c:v>
                </c:pt>
                <c:pt idx="420">
                  <c:v>503</c:v>
                </c:pt>
                <c:pt idx="421">
                  <c:v>503</c:v>
                </c:pt>
                <c:pt idx="422">
                  <c:v>478</c:v>
                </c:pt>
                <c:pt idx="423">
                  <c:v>478</c:v>
                </c:pt>
                <c:pt idx="424">
                  <c:v>478</c:v>
                </c:pt>
                <c:pt idx="425">
                  <c:v>478</c:v>
                </c:pt>
                <c:pt idx="426">
                  <c:v>502</c:v>
                </c:pt>
                <c:pt idx="427">
                  <c:v>502</c:v>
                </c:pt>
                <c:pt idx="428">
                  <c:v>502</c:v>
                </c:pt>
                <c:pt idx="429">
                  <c:v>502</c:v>
                </c:pt>
                <c:pt idx="430">
                  <c:v>388</c:v>
                </c:pt>
                <c:pt idx="431">
                  <c:v>388</c:v>
                </c:pt>
                <c:pt idx="432">
                  <c:v>388</c:v>
                </c:pt>
                <c:pt idx="433">
                  <c:v>388</c:v>
                </c:pt>
                <c:pt idx="434">
                  <c:v>388</c:v>
                </c:pt>
                <c:pt idx="435">
                  <c:v>374</c:v>
                </c:pt>
                <c:pt idx="436">
                  <c:v>374</c:v>
                </c:pt>
                <c:pt idx="437">
                  <c:v>374</c:v>
                </c:pt>
                <c:pt idx="438">
                  <c:v>374</c:v>
                </c:pt>
                <c:pt idx="439">
                  <c:v>411</c:v>
                </c:pt>
                <c:pt idx="440">
                  <c:v>411</c:v>
                </c:pt>
                <c:pt idx="441">
                  <c:v>411</c:v>
                </c:pt>
                <c:pt idx="442">
                  <c:v>411</c:v>
                </c:pt>
                <c:pt idx="443">
                  <c:v>420</c:v>
                </c:pt>
                <c:pt idx="444">
                  <c:v>420</c:v>
                </c:pt>
                <c:pt idx="445">
                  <c:v>420</c:v>
                </c:pt>
                <c:pt idx="446">
                  <c:v>420</c:v>
                </c:pt>
                <c:pt idx="447">
                  <c:v>385</c:v>
                </c:pt>
                <c:pt idx="448">
                  <c:v>385</c:v>
                </c:pt>
                <c:pt idx="449">
                  <c:v>385</c:v>
                </c:pt>
                <c:pt idx="450">
                  <c:v>385</c:v>
                </c:pt>
                <c:pt idx="451">
                  <c:v>385</c:v>
                </c:pt>
                <c:pt idx="452">
                  <c:v>295</c:v>
                </c:pt>
                <c:pt idx="453">
                  <c:v>295</c:v>
                </c:pt>
                <c:pt idx="454">
                  <c:v>295</c:v>
                </c:pt>
                <c:pt idx="455">
                  <c:v>295</c:v>
                </c:pt>
                <c:pt idx="456">
                  <c:v>273</c:v>
                </c:pt>
                <c:pt idx="457">
                  <c:v>273</c:v>
                </c:pt>
                <c:pt idx="458">
                  <c:v>273</c:v>
                </c:pt>
                <c:pt idx="459">
                  <c:v>273</c:v>
                </c:pt>
                <c:pt idx="460">
                  <c:v>273</c:v>
                </c:pt>
                <c:pt idx="461">
                  <c:v>74</c:v>
                </c:pt>
                <c:pt idx="462">
                  <c:v>74</c:v>
                </c:pt>
                <c:pt idx="463">
                  <c:v>74</c:v>
                </c:pt>
                <c:pt idx="464">
                  <c:v>74</c:v>
                </c:pt>
                <c:pt idx="465">
                  <c:v>71</c:v>
                </c:pt>
                <c:pt idx="466">
                  <c:v>71</c:v>
                </c:pt>
                <c:pt idx="467">
                  <c:v>71</c:v>
                </c:pt>
                <c:pt idx="468">
                  <c:v>71</c:v>
                </c:pt>
                <c:pt idx="469">
                  <c:v>67</c:v>
                </c:pt>
                <c:pt idx="470">
                  <c:v>67</c:v>
                </c:pt>
                <c:pt idx="471">
                  <c:v>67</c:v>
                </c:pt>
                <c:pt idx="472">
                  <c:v>67</c:v>
                </c:pt>
                <c:pt idx="473">
                  <c:v>64</c:v>
                </c:pt>
                <c:pt idx="474">
                  <c:v>64</c:v>
                </c:pt>
                <c:pt idx="475">
                  <c:v>64</c:v>
                </c:pt>
                <c:pt idx="476">
                  <c:v>64</c:v>
                </c:pt>
                <c:pt idx="477">
                  <c:v>64</c:v>
                </c:pt>
                <c:pt idx="478">
                  <c:v>61</c:v>
                </c:pt>
                <c:pt idx="479">
                  <c:v>61</c:v>
                </c:pt>
                <c:pt idx="480">
                  <c:v>61</c:v>
                </c:pt>
                <c:pt idx="481">
                  <c:v>61</c:v>
                </c:pt>
                <c:pt idx="482">
                  <c:v>58</c:v>
                </c:pt>
                <c:pt idx="483">
                  <c:v>58</c:v>
                </c:pt>
                <c:pt idx="484">
                  <c:v>58</c:v>
                </c:pt>
                <c:pt idx="485">
                  <c:v>58</c:v>
                </c:pt>
                <c:pt idx="486">
                  <c:v>58</c:v>
                </c:pt>
                <c:pt idx="487">
                  <c:v>57</c:v>
                </c:pt>
                <c:pt idx="488">
                  <c:v>57</c:v>
                </c:pt>
                <c:pt idx="489">
                  <c:v>57</c:v>
                </c:pt>
                <c:pt idx="490">
                  <c:v>57</c:v>
                </c:pt>
                <c:pt idx="491">
                  <c:v>56</c:v>
                </c:pt>
                <c:pt idx="492">
                  <c:v>56</c:v>
                </c:pt>
                <c:pt idx="493">
                  <c:v>56</c:v>
                </c:pt>
                <c:pt idx="494">
                  <c:v>56</c:v>
                </c:pt>
                <c:pt idx="495">
                  <c:v>56</c:v>
                </c:pt>
                <c:pt idx="496">
                  <c:v>56</c:v>
                </c:pt>
                <c:pt idx="497">
                  <c:v>56</c:v>
                </c:pt>
                <c:pt idx="498">
                  <c:v>56</c:v>
                </c:pt>
                <c:pt idx="499">
                  <c:v>56</c:v>
                </c:pt>
                <c:pt idx="500">
                  <c:v>55</c:v>
                </c:pt>
                <c:pt idx="501">
                  <c:v>55</c:v>
                </c:pt>
                <c:pt idx="502">
                  <c:v>55</c:v>
                </c:pt>
                <c:pt idx="503">
                  <c:v>55</c:v>
                </c:pt>
                <c:pt idx="504">
                  <c:v>55</c:v>
                </c:pt>
                <c:pt idx="505">
                  <c:v>52</c:v>
                </c:pt>
                <c:pt idx="506">
                  <c:v>52</c:v>
                </c:pt>
                <c:pt idx="507">
                  <c:v>52</c:v>
                </c:pt>
                <c:pt idx="508">
                  <c:v>52</c:v>
                </c:pt>
                <c:pt idx="509">
                  <c:v>50</c:v>
                </c:pt>
                <c:pt idx="510">
                  <c:v>50</c:v>
                </c:pt>
                <c:pt idx="511">
                  <c:v>50</c:v>
                </c:pt>
                <c:pt idx="512">
                  <c:v>50</c:v>
                </c:pt>
                <c:pt idx="513">
                  <c:v>48</c:v>
                </c:pt>
                <c:pt idx="514">
                  <c:v>48</c:v>
                </c:pt>
                <c:pt idx="515">
                  <c:v>48</c:v>
                </c:pt>
                <c:pt idx="516">
                  <c:v>48</c:v>
                </c:pt>
                <c:pt idx="517">
                  <c:v>48</c:v>
                </c:pt>
                <c:pt idx="518">
                  <c:v>47</c:v>
                </c:pt>
                <c:pt idx="519">
                  <c:v>47</c:v>
                </c:pt>
                <c:pt idx="520">
                  <c:v>47</c:v>
                </c:pt>
                <c:pt idx="521">
                  <c:v>47</c:v>
                </c:pt>
                <c:pt idx="522">
                  <c:v>45</c:v>
                </c:pt>
                <c:pt idx="523">
                  <c:v>45</c:v>
                </c:pt>
                <c:pt idx="524">
                  <c:v>45</c:v>
                </c:pt>
                <c:pt idx="525">
                  <c:v>45</c:v>
                </c:pt>
                <c:pt idx="526">
                  <c:v>45</c:v>
                </c:pt>
                <c:pt idx="527">
                  <c:v>44</c:v>
                </c:pt>
                <c:pt idx="528">
                  <c:v>44</c:v>
                </c:pt>
                <c:pt idx="529">
                  <c:v>44</c:v>
                </c:pt>
                <c:pt idx="530">
                  <c:v>44</c:v>
                </c:pt>
                <c:pt idx="531">
                  <c:v>44</c:v>
                </c:pt>
                <c:pt idx="532">
                  <c:v>44</c:v>
                </c:pt>
                <c:pt idx="533">
                  <c:v>44</c:v>
                </c:pt>
                <c:pt idx="534">
                  <c:v>44</c:v>
                </c:pt>
                <c:pt idx="535">
                  <c:v>43</c:v>
                </c:pt>
                <c:pt idx="536">
                  <c:v>43</c:v>
                </c:pt>
                <c:pt idx="537">
                  <c:v>43</c:v>
                </c:pt>
                <c:pt idx="538">
                  <c:v>43</c:v>
                </c:pt>
                <c:pt idx="539">
                  <c:v>43</c:v>
                </c:pt>
                <c:pt idx="540">
                  <c:v>42</c:v>
                </c:pt>
                <c:pt idx="541">
                  <c:v>42</c:v>
                </c:pt>
                <c:pt idx="542">
                  <c:v>42</c:v>
                </c:pt>
                <c:pt idx="543">
                  <c:v>42</c:v>
                </c:pt>
                <c:pt idx="544">
                  <c:v>42</c:v>
                </c:pt>
                <c:pt idx="545">
                  <c:v>41</c:v>
                </c:pt>
                <c:pt idx="546">
                  <c:v>41</c:v>
                </c:pt>
                <c:pt idx="547">
                  <c:v>41</c:v>
                </c:pt>
                <c:pt idx="548">
                  <c:v>41</c:v>
                </c:pt>
                <c:pt idx="549">
                  <c:v>41</c:v>
                </c:pt>
                <c:pt idx="550">
                  <c:v>41</c:v>
                </c:pt>
                <c:pt idx="551">
                  <c:v>41</c:v>
                </c:pt>
                <c:pt idx="552">
                  <c:v>41</c:v>
                </c:pt>
                <c:pt idx="553">
                  <c:v>40</c:v>
                </c:pt>
                <c:pt idx="554">
                  <c:v>40</c:v>
                </c:pt>
                <c:pt idx="555">
                  <c:v>40</c:v>
                </c:pt>
                <c:pt idx="556">
                  <c:v>40</c:v>
                </c:pt>
                <c:pt idx="557">
                  <c:v>40</c:v>
                </c:pt>
                <c:pt idx="558">
                  <c:v>40</c:v>
                </c:pt>
                <c:pt idx="559">
                  <c:v>40</c:v>
                </c:pt>
                <c:pt idx="560">
                  <c:v>40</c:v>
                </c:pt>
                <c:pt idx="561">
                  <c:v>39</c:v>
                </c:pt>
                <c:pt idx="562">
                  <c:v>39</c:v>
                </c:pt>
                <c:pt idx="563">
                  <c:v>39</c:v>
                </c:pt>
                <c:pt idx="564">
                  <c:v>39</c:v>
                </c:pt>
                <c:pt idx="565">
                  <c:v>39</c:v>
                </c:pt>
                <c:pt idx="566">
                  <c:v>39</c:v>
                </c:pt>
                <c:pt idx="567">
                  <c:v>39</c:v>
                </c:pt>
                <c:pt idx="568">
                  <c:v>39</c:v>
                </c:pt>
                <c:pt idx="569">
                  <c:v>39</c:v>
                </c:pt>
                <c:pt idx="570">
                  <c:v>39</c:v>
                </c:pt>
                <c:pt idx="571">
                  <c:v>39</c:v>
                </c:pt>
                <c:pt idx="572">
                  <c:v>39</c:v>
                </c:pt>
                <c:pt idx="573">
                  <c:v>39</c:v>
                </c:pt>
                <c:pt idx="574">
                  <c:v>39</c:v>
                </c:pt>
                <c:pt idx="575">
                  <c:v>38</c:v>
                </c:pt>
                <c:pt idx="576">
                  <c:v>38</c:v>
                </c:pt>
                <c:pt idx="577">
                  <c:v>38</c:v>
                </c:pt>
                <c:pt idx="578">
                  <c:v>38</c:v>
                </c:pt>
                <c:pt idx="579">
                  <c:v>37</c:v>
                </c:pt>
                <c:pt idx="580">
                  <c:v>37</c:v>
                </c:pt>
                <c:pt idx="581">
                  <c:v>37</c:v>
                </c:pt>
                <c:pt idx="582">
                  <c:v>37</c:v>
                </c:pt>
                <c:pt idx="583">
                  <c:v>37</c:v>
                </c:pt>
                <c:pt idx="584">
                  <c:v>37</c:v>
                </c:pt>
                <c:pt idx="585">
                  <c:v>37</c:v>
                </c:pt>
                <c:pt idx="586">
                  <c:v>37</c:v>
                </c:pt>
                <c:pt idx="587">
                  <c:v>37</c:v>
                </c:pt>
                <c:pt idx="588">
                  <c:v>36</c:v>
                </c:pt>
                <c:pt idx="589">
                  <c:v>36</c:v>
                </c:pt>
                <c:pt idx="590">
                  <c:v>36</c:v>
                </c:pt>
                <c:pt idx="591">
                  <c:v>36</c:v>
                </c:pt>
                <c:pt idx="592">
                  <c:v>36</c:v>
                </c:pt>
                <c:pt idx="593">
                  <c:v>36</c:v>
                </c:pt>
                <c:pt idx="594">
                  <c:v>36</c:v>
                </c:pt>
                <c:pt idx="595">
                  <c:v>36</c:v>
                </c:pt>
                <c:pt idx="596">
                  <c:v>36</c:v>
                </c:pt>
                <c:pt idx="597">
                  <c:v>36</c:v>
                </c:pt>
                <c:pt idx="598">
                  <c:v>36</c:v>
                </c:pt>
                <c:pt idx="599">
                  <c:v>36</c:v>
                </c:pt>
                <c:pt idx="600">
                  <c:v>36</c:v>
                </c:pt>
                <c:pt idx="601">
                  <c:v>36</c:v>
                </c:pt>
                <c:pt idx="602">
                  <c:v>36</c:v>
                </c:pt>
                <c:pt idx="603">
                  <c:v>36</c:v>
                </c:pt>
                <c:pt idx="604">
                  <c:v>36</c:v>
                </c:pt>
                <c:pt idx="605">
                  <c:v>35</c:v>
                </c:pt>
                <c:pt idx="606">
                  <c:v>35</c:v>
                </c:pt>
                <c:pt idx="607">
                  <c:v>35</c:v>
                </c:pt>
                <c:pt idx="608">
                  <c:v>35</c:v>
                </c:pt>
                <c:pt idx="609">
                  <c:v>35</c:v>
                </c:pt>
                <c:pt idx="610">
                  <c:v>35</c:v>
                </c:pt>
                <c:pt idx="611">
                  <c:v>35</c:v>
                </c:pt>
                <c:pt idx="612">
                  <c:v>35</c:v>
                </c:pt>
                <c:pt idx="613">
                  <c:v>35</c:v>
                </c:pt>
                <c:pt idx="614">
                  <c:v>35</c:v>
                </c:pt>
                <c:pt idx="615">
                  <c:v>35</c:v>
                </c:pt>
                <c:pt idx="616">
                  <c:v>35</c:v>
                </c:pt>
                <c:pt idx="617">
                  <c:v>35</c:v>
                </c:pt>
                <c:pt idx="618">
                  <c:v>35</c:v>
                </c:pt>
                <c:pt idx="619">
                  <c:v>34</c:v>
                </c:pt>
                <c:pt idx="620">
                  <c:v>34</c:v>
                </c:pt>
                <c:pt idx="621">
                  <c:v>34</c:v>
                </c:pt>
                <c:pt idx="622">
                  <c:v>34</c:v>
                </c:pt>
                <c:pt idx="623">
                  <c:v>34</c:v>
                </c:pt>
                <c:pt idx="624">
                  <c:v>34</c:v>
                </c:pt>
                <c:pt idx="625">
                  <c:v>34</c:v>
                </c:pt>
                <c:pt idx="626">
                  <c:v>34</c:v>
                </c:pt>
                <c:pt idx="627">
                  <c:v>34</c:v>
                </c:pt>
                <c:pt idx="628">
                  <c:v>34</c:v>
                </c:pt>
                <c:pt idx="629">
                  <c:v>34</c:v>
                </c:pt>
                <c:pt idx="630">
                  <c:v>34</c:v>
                </c:pt>
                <c:pt idx="631">
                  <c:v>34</c:v>
                </c:pt>
                <c:pt idx="632">
                  <c:v>33</c:v>
                </c:pt>
                <c:pt idx="633">
                  <c:v>33</c:v>
                </c:pt>
                <c:pt idx="634">
                  <c:v>33</c:v>
                </c:pt>
                <c:pt idx="635">
                  <c:v>33</c:v>
                </c:pt>
                <c:pt idx="636">
                  <c:v>33</c:v>
                </c:pt>
                <c:pt idx="637">
                  <c:v>33</c:v>
                </c:pt>
                <c:pt idx="638">
                  <c:v>33</c:v>
                </c:pt>
                <c:pt idx="639">
                  <c:v>33</c:v>
                </c:pt>
                <c:pt idx="640">
                  <c:v>33</c:v>
                </c:pt>
                <c:pt idx="641">
                  <c:v>33</c:v>
                </c:pt>
                <c:pt idx="642">
                  <c:v>33</c:v>
                </c:pt>
                <c:pt idx="643">
                  <c:v>33</c:v>
                </c:pt>
                <c:pt idx="644">
                  <c:v>33</c:v>
                </c:pt>
                <c:pt idx="645">
                  <c:v>34</c:v>
                </c:pt>
                <c:pt idx="646">
                  <c:v>34</c:v>
                </c:pt>
                <c:pt idx="647">
                  <c:v>34</c:v>
                </c:pt>
                <c:pt idx="648">
                  <c:v>34</c:v>
                </c:pt>
                <c:pt idx="649">
                  <c:v>33</c:v>
                </c:pt>
                <c:pt idx="650">
                  <c:v>33</c:v>
                </c:pt>
                <c:pt idx="651">
                  <c:v>33</c:v>
                </c:pt>
                <c:pt idx="652">
                  <c:v>33</c:v>
                </c:pt>
                <c:pt idx="653">
                  <c:v>33</c:v>
                </c:pt>
                <c:pt idx="654">
                  <c:v>33</c:v>
                </c:pt>
                <c:pt idx="655">
                  <c:v>33</c:v>
                </c:pt>
                <c:pt idx="656">
                  <c:v>33</c:v>
                </c:pt>
                <c:pt idx="657">
                  <c:v>33</c:v>
                </c:pt>
                <c:pt idx="658">
                  <c:v>32</c:v>
                </c:pt>
                <c:pt idx="659">
                  <c:v>32</c:v>
                </c:pt>
                <c:pt idx="660">
                  <c:v>32</c:v>
                </c:pt>
                <c:pt idx="661">
                  <c:v>32</c:v>
                </c:pt>
                <c:pt idx="662">
                  <c:v>33</c:v>
                </c:pt>
                <c:pt idx="663">
                  <c:v>33</c:v>
                </c:pt>
                <c:pt idx="664">
                  <c:v>33</c:v>
                </c:pt>
                <c:pt idx="665">
                  <c:v>33</c:v>
                </c:pt>
                <c:pt idx="666">
                  <c:v>33</c:v>
                </c:pt>
                <c:pt idx="667">
                  <c:v>33</c:v>
                </c:pt>
                <c:pt idx="668">
                  <c:v>33</c:v>
                </c:pt>
                <c:pt idx="669">
                  <c:v>33</c:v>
                </c:pt>
                <c:pt idx="670">
                  <c:v>34</c:v>
                </c:pt>
                <c:pt idx="671">
                  <c:v>34</c:v>
                </c:pt>
                <c:pt idx="672">
                  <c:v>34</c:v>
                </c:pt>
                <c:pt idx="673">
                  <c:v>34</c:v>
                </c:pt>
                <c:pt idx="674">
                  <c:v>34</c:v>
                </c:pt>
                <c:pt idx="675">
                  <c:v>34</c:v>
                </c:pt>
                <c:pt idx="676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F0-4B3E-A72B-4A4073E00E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2992992"/>
        <c:axId val="-152992448"/>
      </c:lineChart>
      <c:dateAx>
        <c:axId val="-152992992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-152992448"/>
        <c:crosses val="autoZero"/>
        <c:auto val="1"/>
        <c:lblOffset val="100"/>
        <c:baseTimeUnit val="days"/>
        <c:majorUnit val="5"/>
        <c:majorTimeUnit val="years"/>
      </c:dateAx>
      <c:valAx>
        <c:axId val="-15299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-15299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실업률!$C$2</c:f>
              <c:strCache>
                <c:ptCount val="1"/>
                <c:pt idx="0">
                  <c:v>EHUPUS Index - Mid Price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실업률!$B$3:$B$215</c:f>
              <c:numCache>
                <c:formatCode>m/d/yyyy</c:formatCode>
                <c:ptCount val="213"/>
                <c:pt idx="0">
                  <c:v>45016</c:v>
                </c:pt>
                <c:pt idx="1">
                  <c:v>44926</c:v>
                </c:pt>
                <c:pt idx="2">
                  <c:v>44834</c:v>
                </c:pt>
                <c:pt idx="3">
                  <c:v>44742</c:v>
                </c:pt>
                <c:pt idx="4">
                  <c:v>44651</c:v>
                </c:pt>
                <c:pt idx="5">
                  <c:v>44561</c:v>
                </c:pt>
                <c:pt idx="6">
                  <c:v>44469</c:v>
                </c:pt>
                <c:pt idx="7">
                  <c:v>44377</c:v>
                </c:pt>
                <c:pt idx="8">
                  <c:v>44286</c:v>
                </c:pt>
                <c:pt idx="9">
                  <c:v>44196</c:v>
                </c:pt>
                <c:pt idx="10">
                  <c:v>44104</c:v>
                </c:pt>
                <c:pt idx="11">
                  <c:v>44012</c:v>
                </c:pt>
                <c:pt idx="12">
                  <c:v>43921</c:v>
                </c:pt>
                <c:pt idx="13">
                  <c:v>43830</c:v>
                </c:pt>
                <c:pt idx="14">
                  <c:v>43738</c:v>
                </c:pt>
                <c:pt idx="15">
                  <c:v>43646</c:v>
                </c:pt>
                <c:pt idx="16">
                  <c:v>43555</c:v>
                </c:pt>
                <c:pt idx="17">
                  <c:v>43465</c:v>
                </c:pt>
                <c:pt idx="18">
                  <c:v>43373</c:v>
                </c:pt>
                <c:pt idx="19">
                  <c:v>43281</c:v>
                </c:pt>
                <c:pt idx="20">
                  <c:v>43190</c:v>
                </c:pt>
                <c:pt idx="21">
                  <c:v>43100</c:v>
                </c:pt>
                <c:pt idx="22">
                  <c:v>43008</c:v>
                </c:pt>
                <c:pt idx="23">
                  <c:v>42916</c:v>
                </c:pt>
                <c:pt idx="24">
                  <c:v>42825</c:v>
                </c:pt>
                <c:pt idx="25">
                  <c:v>42735</c:v>
                </c:pt>
                <c:pt idx="26">
                  <c:v>42643</c:v>
                </c:pt>
                <c:pt idx="27">
                  <c:v>42551</c:v>
                </c:pt>
                <c:pt idx="28">
                  <c:v>42460</c:v>
                </c:pt>
                <c:pt idx="29">
                  <c:v>42369</c:v>
                </c:pt>
                <c:pt idx="30">
                  <c:v>42277</c:v>
                </c:pt>
                <c:pt idx="31">
                  <c:v>42185</c:v>
                </c:pt>
                <c:pt idx="32">
                  <c:v>42094</c:v>
                </c:pt>
                <c:pt idx="33">
                  <c:v>42004</c:v>
                </c:pt>
                <c:pt idx="34">
                  <c:v>41912</c:v>
                </c:pt>
                <c:pt idx="35">
                  <c:v>41820</c:v>
                </c:pt>
                <c:pt idx="36">
                  <c:v>41729</c:v>
                </c:pt>
                <c:pt idx="37">
                  <c:v>41639</c:v>
                </c:pt>
                <c:pt idx="38">
                  <c:v>41547</c:v>
                </c:pt>
                <c:pt idx="39">
                  <c:v>41455</c:v>
                </c:pt>
                <c:pt idx="40">
                  <c:v>41364</c:v>
                </c:pt>
                <c:pt idx="41">
                  <c:v>41274</c:v>
                </c:pt>
                <c:pt idx="42">
                  <c:v>41182</c:v>
                </c:pt>
                <c:pt idx="43">
                  <c:v>41090</c:v>
                </c:pt>
                <c:pt idx="44">
                  <c:v>40999</c:v>
                </c:pt>
                <c:pt idx="45">
                  <c:v>40908</c:v>
                </c:pt>
                <c:pt idx="46">
                  <c:v>40816</c:v>
                </c:pt>
                <c:pt idx="47">
                  <c:v>40724</c:v>
                </c:pt>
                <c:pt idx="48">
                  <c:v>40633</c:v>
                </c:pt>
                <c:pt idx="49">
                  <c:v>40543</c:v>
                </c:pt>
                <c:pt idx="50">
                  <c:v>40451</c:v>
                </c:pt>
                <c:pt idx="51">
                  <c:v>40359</c:v>
                </c:pt>
                <c:pt idx="52">
                  <c:v>40268</c:v>
                </c:pt>
                <c:pt idx="53">
                  <c:v>40178</c:v>
                </c:pt>
                <c:pt idx="54">
                  <c:v>40086</c:v>
                </c:pt>
                <c:pt idx="55">
                  <c:v>39994</c:v>
                </c:pt>
                <c:pt idx="56">
                  <c:v>39903</c:v>
                </c:pt>
                <c:pt idx="57">
                  <c:v>39813</c:v>
                </c:pt>
                <c:pt idx="58">
                  <c:v>39721</c:v>
                </c:pt>
                <c:pt idx="59">
                  <c:v>39629</c:v>
                </c:pt>
                <c:pt idx="60">
                  <c:v>39538</c:v>
                </c:pt>
                <c:pt idx="61">
                  <c:v>39447</c:v>
                </c:pt>
                <c:pt idx="62">
                  <c:v>39355</c:v>
                </c:pt>
                <c:pt idx="63">
                  <c:v>39263</c:v>
                </c:pt>
                <c:pt idx="64">
                  <c:v>39172</c:v>
                </c:pt>
                <c:pt idx="65">
                  <c:v>39082</c:v>
                </c:pt>
                <c:pt idx="66">
                  <c:v>38990</c:v>
                </c:pt>
                <c:pt idx="67">
                  <c:v>38898</c:v>
                </c:pt>
                <c:pt idx="68">
                  <c:v>38807</c:v>
                </c:pt>
                <c:pt idx="69">
                  <c:v>38717</c:v>
                </c:pt>
                <c:pt idx="70">
                  <c:v>38625</c:v>
                </c:pt>
                <c:pt idx="71">
                  <c:v>38533</c:v>
                </c:pt>
                <c:pt idx="72">
                  <c:v>38442</c:v>
                </c:pt>
                <c:pt idx="73">
                  <c:v>38352</c:v>
                </c:pt>
                <c:pt idx="74">
                  <c:v>38260</c:v>
                </c:pt>
                <c:pt idx="75">
                  <c:v>38168</c:v>
                </c:pt>
                <c:pt idx="76">
                  <c:v>38077</c:v>
                </c:pt>
                <c:pt idx="77">
                  <c:v>37986</c:v>
                </c:pt>
                <c:pt idx="78">
                  <c:v>37894</c:v>
                </c:pt>
                <c:pt idx="79">
                  <c:v>37802</c:v>
                </c:pt>
                <c:pt idx="80">
                  <c:v>37711</c:v>
                </c:pt>
                <c:pt idx="81">
                  <c:v>37621</c:v>
                </c:pt>
                <c:pt idx="82">
                  <c:v>37529</c:v>
                </c:pt>
                <c:pt idx="83">
                  <c:v>37437</c:v>
                </c:pt>
                <c:pt idx="84">
                  <c:v>37346</c:v>
                </c:pt>
                <c:pt idx="85">
                  <c:v>37256</c:v>
                </c:pt>
                <c:pt idx="86">
                  <c:v>37164</c:v>
                </c:pt>
                <c:pt idx="87">
                  <c:v>37072</c:v>
                </c:pt>
                <c:pt idx="88">
                  <c:v>36981</c:v>
                </c:pt>
                <c:pt idx="89">
                  <c:v>36891</c:v>
                </c:pt>
                <c:pt idx="90">
                  <c:v>36799</c:v>
                </c:pt>
                <c:pt idx="91">
                  <c:v>36707</c:v>
                </c:pt>
                <c:pt idx="92">
                  <c:v>36616</c:v>
                </c:pt>
                <c:pt idx="93">
                  <c:v>36525</c:v>
                </c:pt>
                <c:pt idx="94">
                  <c:v>36433</c:v>
                </c:pt>
                <c:pt idx="95">
                  <c:v>36341</c:v>
                </c:pt>
                <c:pt idx="96">
                  <c:v>36250</c:v>
                </c:pt>
                <c:pt idx="97">
                  <c:v>36160</c:v>
                </c:pt>
                <c:pt idx="98">
                  <c:v>36068</c:v>
                </c:pt>
                <c:pt idx="99">
                  <c:v>35976</c:v>
                </c:pt>
                <c:pt idx="100">
                  <c:v>35885</c:v>
                </c:pt>
                <c:pt idx="101">
                  <c:v>35795</c:v>
                </c:pt>
                <c:pt idx="102">
                  <c:v>35703</c:v>
                </c:pt>
                <c:pt idx="103">
                  <c:v>35611</c:v>
                </c:pt>
                <c:pt idx="104">
                  <c:v>35520</c:v>
                </c:pt>
                <c:pt idx="105">
                  <c:v>35430</c:v>
                </c:pt>
                <c:pt idx="106">
                  <c:v>35338</c:v>
                </c:pt>
                <c:pt idx="107">
                  <c:v>35246</c:v>
                </c:pt>
                <c:pt idx="108">
                  <c:v>35155</c:v>
                </c:pt>
                <c:pt idx="109">
                  <c:v>35064</c:v>
                </c:pt>
                <c:pt idx="110">
                  <c:v>34972</c:v>
                </c:pt>
                <c:pt idx="111">
                  <c:v>34880</c:v>
                </c:pt>
                <c:pt idx="112">
                  <c:v>34789</c:v>
                </c:pt>
                <c:pt idx="113">
                  <c:v>34699</c:v>
                </c:pt>
                <c:pt idx="114">
                  <c:v>34607</c:v>
                </c:pt>
                <c:pt idx="115">
                  <c:v>34515</c:v>
                </c:pt>
                <c:pt idx="116">
                  <c:v>34424</c:v>
                </c:pt>
                <c:pt idx="117">
                  <c:v>34334</c:v>
                </c:pt>
                <c:pt idx="118">
                  <c:v>34242</c:v>
                </c:pt>
                <c:pt idx="119">
                  <c:v>34150</c:v>
                </c:pt>
                <c:pt idx="120">
                  <c:v>34059</c:v>
                </c:pt>
                <c:pt idx="121">
                  <c:v>33969</c:v>
                </c:pt>
                <c:pt idx="122">
                  <c:v>33877</c:v>
                </c:pt>
                <c:pt idx="123">
                  <c:v>33785</c:v>
                </c:pt>
                <c:pt idx="124">
                  <c:v>33694</c:v>
                </c:pt>
                <c:pt idx="125">
                  <c:v>33603</c:v>
                </c:pt>
                <c:pt idx="126">
                  <c:v>33511</c:v>
                </c:pt>
                <c:pt idx="127">
                  <c:v>33419</c:v>
                </c:pt>
                <c:pt idx="128">
                  <c:v>33328</c:v>
                </c:pt>
                <c:pt idx="129">
                  <c:v>33238</c:v>
                </c:pt>
                <c:pt idx="130">
                  <c:v>33146</c:v>
                </c:pt>
                <c:pt idx="131">
                  <c:v>33054</c:v>
                </c:pt>
                <c:pt idx="132">
                  <c:v>32963</c:v>
                </c:pt>
                <c:pt idx="133">
                  <c:v>32873</c:v>
                </c:pt>
                <c:pt idx="134">
                  <c:v>32781</c:v>
                </c:pt>
                <c:pt idx="135">
                  <c:v>32689</c:v>
                </c:pt>
                <c:pt idx="136">
                  <c:v>32598</c:v>
                </c:pt>
                <c:pt idx="137">
                  <c:v>32508</c:v>
                </c:pt>
                <c:pt idx="138">
                  <c:v>32416</c:v>
                </c:pt>
                <c:pt idx="139">
                  <c:v>32324</c:v>
                </c:pt>
                <c:pt idx="140">
                  <c:v>32233</c:v>
                </c:pt>
                <c:pt idx="141">
                  <c:v>32142</c:v>
                </c:pt>
                <c:pt idx="142">
                  <c:v>32050</c:v>
                </c:pt>
                <c:pt idx="143">
                  <c:v>31958</c:v>
                </c:pt>
                <c:pt idx="144">
                  <c:v>31867</c:v>
                </c:pt>
                <c:pt idx="145">
                  <c:v>31777</c:v>
                </c:pt>
                <c:pt idx="146">
                  <c:v>31685</c:v>
                </c:pt>
                <c:pt idx="147">
                  <c:v>31593</c:v>
                </c:pt>
                <c:pt idx="148">
                  <c:v>31502</c:v>
                </c:pt>
                <c:pt idx="149">
                  <c:v>31412</c:v>
                </c:pt>
                <c:pt idx="150">
                  <c:v>31320</c:v>
                </c:pt>
                <c:pt idx="151">
                  <c:v>31228</c:v>
                </c:pt>
                <c:pt idx="152">
                  <c:v>31137</c:v>
                </c:pt>
                <c:pt idx="153">
                  <c:v>31047</c:v>
                </c:pt>
                <c:pt idx="154">
                  <c:v>30955</c:v>
                </c:pt>
                <c:pt idx="155">
                  <c:v>30863</c:v>
                </c:pt>
                <c:pt idx="156">
                  <c:v>30772</c:v>
                </c:pt>
                <c:pt idx="157">
                  <c:v>30681</c:v>
                </c:pt>
                <c:pt idx="158">
                  <c:v>30589</c:v>
                </c:pt>
                <c:pt idx="159">
                  <c:v>30497</c:v>
                </c:pt>
                <c:pt idx="160">
                  <c:v>30406</c:v>
                </c:pt>
                <c:pt idx="161">
                  <c:v>30316</c:v>
                </c:pt>
                <c:pt idx="162">
                  <c:v>30224</c:v>
                </c:pt>
                <c:pt idx="163">
                  <c:v>30132</c:v>
                </c:pt>
                <c:pt idx="164">
                  <c:v>30041</c:v>
                </c:pt>
                <c:pt idx="165">
                  <c:v>29951</c:v>
                </c:pt>
                <c:pt idx="166">
                  <c:v>29859</c:v>
                </c:pt>
                <c:pt idx="167">
                  <c:v>29767</c:v>
                </c:pt>
                <c:pt idx="168">
                  <c:v>29676</c:v>
                </c:pt>
                <c:pt idx="169">
                  <c:v>29586</c:v>
                </c:pt>
                <c:pt idx="170">
                  <c:v>29494</c:v>
                </c:pt>
                <c:pt idx="171">
                  <c:v>29402</c:v>
                </c:pt>
                <c:pt idx="172">
                  <c:v>29311</c:v>
                </c:pt>
                <c:pt idx="173">
                  <c:v>29220</c:v>
                </c:pt>
                <c:pt idx="174">
                  <c:v>29128</c:v>
                </c:pt>
                <c:pt idx="175">
                  <c:v>29036</c:v>
                </c:pt>
                <c:pt idx="176">
                  <c:v>28945</c:v>
                </c:pt>
                <c:pt idx="177">
                  <c:v>28855</c:v>
                </c:pt>
                <c:pt idx="178">
                  <c:v>28763</c:v>
                </c:pt>
                <c:pt idx="179">
                  <c:v>28671</c:v>
                </c:pt>
                <c:pt idx="180">
                  <c:v>28580</c:v>
                </c:pt>
                <c:pt idx="181">
                  <c:v>28490</c:v>
                </c:pt>
                <c:pt idx="182">
                  <c:v>28398</c:v>
                </c:pt>
                <c:pt idx="183">
                  <c:v>28306</c:v>
                </c:pt>
                <c:pt idx="184">
                  <c:v>28215</c:v>
                </c:pt>
                <c:pt idx="185">
                  <c:v>28125</c:v>
                </c:pt>
                <c:pt idx="186">
                  <c:v>28033</c:v>
                </c:pt>
                <c:pt idx="187">
                  <c:v>27941</c:v>
                </c:pt>
                <c:pt idx="188">
                  <c:v>27850</c:v>
                </c:pt>
                <c:pt idx="189">
                  <c:v>27759</c:v>
                </c:pt>
                <c:pt idx="190">
                  <c:v>27667</c:v>
                </c:pt>
                <c:pt idx="191">
                  <c:v>27575</c:v>
                </c:pt>
                <c:pt idx="192">
                  <c:v>27484</c:v>
                </c:pt>
                <c:pt idx="193">
                  <c:v>27394</c:v>
                </c:pt>
                <c:pt idx="194">
                  <c:v>27302</c:v>
                </c:pt>
                <c:pt idx="195">
                  <c:v>27210</c:v>
                </c:pt>
                <c:pt idx="196">
                  <c:v>27119</c:v>
                </c:pt>
                <c:pt idx="197">
                  <c:v>27029</c:v>
                </c:pt>
                <c:pt idx="198">
                  <c:v>26937</c:v>
                </c:pt>
                <c:pt idx="199">
                  <c:v>26845</c:v>
                </c:pt>
                <c:pt idx="200">
                  <c:v>26754</c:v>
                </c:pt>
                <c:pt idx="201">
                  <c:v>26664</c:v>
                </c:pt>
                <c:pt idx="202">
                  <c:v>26572</c:v>
                </c:pt>
                <c:pt idx="203">
                  <c:v>26480</c:v>
                </c:pt>
                <c:pt idx="204">
                  <c:v>26389</c:v>
                </c:pt>
                <c:pt idx="205">
                  <c:v>26298</c:v>
                </c:pt>
                <c:pt idx="206">
                  <c:v>26206</c:v>
                </c:pt>
                <c:pt idx="207">
                  <c:v>26114</c:v>
                </c:pt>
                <c:pt idx="208">
                  <c:v>26023</c:v>
                </c:pt>
                <c:pt idx="209">
                  <c:v>25933</c:v>
                </c:pt>
                <c:pt idx="210">
                  <c:v>25841</c:v>
                </c:pt>
                <c:pt idx="211">
                  <c:v>25749</c:v>
                </c:pt>
                <c:pt idx="212">
                  <c:v>25658</c:v>
                </c:pt>
              </c:numCache>
            </c:numRef>
          </c:cat>
          <c:val>
            <c:numRef>
              <c:f>실업률!$C$3:$C$215</c:f>
              <c:numCache>
                <c:formatCode>General</c:formatCode>
                <c:ptCount val="213"/>
                <c:pt idx="0">
                  <c:v>3.5</c:v>
                </c:pt>
                <c:pt idx="1">
                  <c:v>3.6</c:v>
                </c:pt>
                <c:pt idx="2">
                  <c:v>3.57</c:v>
                </c:pt>
                <c:pt idx="3">
                  <c:v>3.6</c:v>
                </c:pt>
                <c:pt idx="4">
                  <c:v>3.8</c:v>
                </c:pt>
                <c:pt idx="5">
                  <c:v>4.2</c:v>
                </c:pt>
                <c:pt idx="6">
                  <c:v>5.13</c:v>
                </c:pt>
                <c:pt idx="7">
                  <c:v>5.93</c:v>
                </c:pt>
                <c:pt idx="8">
                  <c:v>6.2</c:v>
                </c:pt>
                <c:pt idx="9">
                  <c:v>6.77</c:v>
                </c:pt>
                <c:pt idx="10">
                  <c:v>8.83</c:v>
                </c:pt>
                <c:pt idx="11">
                  <c:v>12.97</c:v>
                </c:pt>
                <c:pt idx="12">
                  <c:v>3.8</c:v>
                </c:pt>
                <c:pt idx="13">
                  <c:v>3.6</c:v>
                </c:pt>
                <c:pt idx="14">
                  <c:v>3.63</c:v>
                </c:pt>
                <c:pt idx="15">
                  <c:v>3.63</c:v>
                </c:pt>
                <c:pt idx="16">
                  <c:v>3.87</c:v>
                </c:pt>
                <c:pt idx="17">
                  <c:v>3.83</c:v>
                </c:pt>
                <c:pt idx="18">
                  <c:v>3.77</c:v>
                </c:pt>
                <c:pt idx="19">
                  <c:v>3.93</c:v>
                </c:pt>
                <c:pt idx="20">
                  <c:v>4.03</c:v>
                </c:pt>
                <c:pt idx="21">
                  <c:v>4.17</c:v>
                </c:pt>
                <c:pt idx="22">
                  <c:v>4.33</c:v>
                </c:pt>
                <c:pt idx="23">
                  <c:v>4.37</c:v>
                </c:pt>
                <c:pt idx="24">
                  <c:v>4.57</c:v>
                </c:pt>
                <c:pt idx="25">
                  <c:v>4.7699999999999996</c:v>
                </c:pt>
                <c:pt idx="26">
                  <c:v>4.9000000000000004</c:v>
                </c:pt>
                <c:pt idx="27">
                  <c:v>4.93</c:v>
                </c:pt>
                <c:pt idx="28">
                  <c:v>4.9000000000000004</c:v>
                </c:pt>
                <c:pt idx="29">
                  <c:v>5.03</c:v>
                </c:pt>
                <c:pt idx="30">
                  <c:v>5.0999999999999996</c:v>
                </c:pt>
                <c:pt idx="31">
                  <c:v>5.43</c:v>
                </c:pt>
                <c:pt idx="32">
                  <c:v>5.53</c:v>
                </c:pt>
                <c:pt idx="33">
                  <c:v>5.7</c:v>
                </c:pt>
                <c:pt idx="34">
                  <c:v>6.07</c:v>
                </c:pt>
                <c:pt idx="35">
                  <c:v>6.2</c:v>
                </c:pt>
                <c:pt idx="36">
                  <c:v>6.67</c:v>
                </c:pt>
                <c:pt idx="37">
                  <c:v>6.93</c:v>
                </c:pt>
                <c:pt idx="38">
                  <c:v>7.23</c:v>
                </c:pt>
                <c:pt idx="39">
                  <c:v>7.53</c:v>
                </c:pt>
                <c:pt idx="40">
                  <c:v>7.73</c:v>
                </c:pt>
                <c:pt idx="41">
                  <c:v>7.8</c:v>
                </c:pt>
                <c:pt idx="42">
                  <c:v>8.0299999999999994</c:v>
                </c:pt>
                <c:pt idx="43">
                  <c:v>8.1999999999999993</c:v>
                </c:pt>
                <c:pt idx="44">
                  <c:v>8.27</c:v>
                </c:pt>
                <c:pt idx="45">
                  <c:v>8.6300000000000008</c:v>
                </c:pt>
                <c:pt idx="46">
                  <c:v>9</c:v>
                </c:pt>
                <c:pt idx="47">
                  <c:v>9.07</c:v>
                </c:pt>
                <c:pt idx="48">
                  <c:v>9.0299999999999994</c:v>
                </c:pt>
                <c:pt idx="49">
                  <c:v>9.5</c:v>
                </c:pt>
                <c:pt idx="50">
                  <c:v>9.4700000000000006</c:v>
                </c:pt>
                <c:pt idx="51">
                  <c:v>9.6300000000000008</c:v>
                </c:pt>
                <c:pt idx="52">
                  <c:v>9.83</c:v>
                </c:pt>
                <c:pt idx="53">
                  <c:v>9.93</c:v>
                </c:pt>
                <c:pt idx="54">
                  <c:v>9.6300000000000008</c:v>
                </c:pt>
                <c:pt idx="55">
                  <c:v>9.3000000000000007</c:v>
                </c:pt>
                <c:pt idx="56">
                  <c:v>8.27</c:v>
                </c:pt>
                <c:pt idx="57">
                  <c:v>6.87</c:v>
                </c:pt>
                <c:pt idx="58">
                  <c:v>6</c:v>
                </c:pt>
                <c:pt idx="59">
                  <c:v>5.33</c:v>
                </c:pt>
                <c:pt idx="60">
                  <c:v>5</c:v>
                </c:pt>
                <c:pt idx="61">
                  <c:v>4.8</c:v>
                </c:pt>
                <c:pt idx="62">
                  <c:v>4.67</c:v>
                </c:pt>
                <c:pt idx="63">
                  <c:v>4.5</c:v>
                </c:pt>
                <c:pt idx="64">
                  <c:v>4.5</c:v>
                </c:pt>
                <c:pt idx="65">
                  <c:v>4.43</c:v>
                </c:pt>
                <c:pt idx="66">
                  <c:v>4.63</c:v>
                </c:pt>
                <c:pt idx="67">
                  <c:v>4.63</c:v>
                </c:pt>
                <c:pt idx="68">
                  <c:v>4.7300000000000004</c:v>
                </c:pt>
                <c:pt idx="69">
                  <c:v>4.97</c:v>
                </c:pt>
                <c:pt idx="70">
                  <c:v>4.97</c:v>
                </c:pt>
                <c:pt idx="71">
                  <c:v>5.0999999999999996</c:v>
                </c:pt>
                <c:pt idx="72">
                  <c:v>5.3</c:v>
                </c:pt>
                <c:pt idx="73">
                  <c:v>5.43</c:v>
                </c:pt>
                <c:pt idx="74">
                  <c:v>5.43</c:v>
                </c:pt>
                <c:pt idx="75">
                  <c:v>5.6</c:v>
                </c:pt>
                <c:pt idx="76">
                  <c:v>5.7</c:v>
                </c:pt>
                <c:pt idx="77">
                  <c:v>5.83</c:v>
                </c:pt>
                <c:pt idx="78">
                  <c:v>6.13</c:v>
                </c:pt>
                <c:pt idx="79">
                  <c:v>6.13</c:v>
                </c:pt>
                <c:pt idx="80">
                  <c:v>5.87</c:v>
                </c:pt>
                <c:pt idx="81">
                  <c:v>5.87</c:v>
                </c:pt>
                <c:pt idx="82">
                  <c:v>5.73</c:v>
                </c:pt>
                <c:pt idx="83">
                  <c:v>5.83</c:v>
                </c:pt>
                <c:pt idx="84">
                  <c:v>5.7</c:v>
                </c:pt>
                <c:pt idx="85">
                  <c:v>5.5</c:v>
                </c:pt>
                <c:pt idx="86">
                  <c:v>4.83</c:v>
                </c:pt>
                <c:pt idx="87">
                  <c:v>4.4000000000000004</c:v>
                </c:pt>
                <c:pt idx="88">
                  <c:v>4.2300000000000004</c:v>
                </c:pt>
                <c:pt idx="89">
                  <c:v>3.9</c:v>
                </c:pt>
                <c:pt idx="90">
                  <c:v>4</c:v>
                </c:pt>
                <c:pt idx="91">
                  <c:v>3.93</c:v>
                </c:pt>
                <c:pt idx="92">
                  <c:v>4.03</c:v>
                </c:pt>
                <c:pt idx="93">
                  <c:v>4.07</c:v>
                </c:pt>
                <c:pt idx="94">
                  <c:v>4.2300000000000004</c:v>
                </c:pt>
                <c:pt idx="95">
                  <c:v>4.2699999999999996</c:v>
                </c:pt>
                <c:pt idx="96">
                  <c:v>4.3</c:v>
                </c:pt>
                <c:pt idx="97">
                  <c:v>4.43</c:v>
                </c:pt>
                <c:pt idx="98">
                  <c:v>4.53</c:v>
                </c:pt>
                <c:pt idx="99">
                  <c:v>4.37</c:v>
                </c:pt>
                <c:pt idx="100">
                  <c:v>4.63</c:v>
                </c:pt>
                <c:pt idx="101">
                  <c:v>4.67</c:v>
                </c:pt>
                <c:pt idx="102">
                  <c:v>4.9000000000000004</c:v>
                </c:pt>
                <c:pt idx="103">
                  <c:v>5</c:v>
                </c:pt>
                <c:pt idx="104">
                  <c:v>5.23</c:v>
                </c:pt>
                <c:pt idx="105">
                  <c:v>5.33</c:v>
                </c:pt>
                <c:pt idx="106">
                  <c:v>5.27</c:v>
                </c:pt>
                <c:pt idx="107">
                  <c:v>5.5</c:v>
                </c:pt>
                <c:pt idx="108">
                  <c:v>5.53</c:v>
                </c:pt>
                <c:pt idx="109">
                  <c:v>5.57</c:v>
                </c:pt>
                <c:pt idx="110">
                  <c:v>5.67</c:v>
                </c:pt>
                <c:pt idx="111">
                  <c:v>5.67</c:v>
                </c:pt>
                <c:pt idx="112">
                  <c:v>5.47</c:v>
                </c:pt>
                <c:pt idx="113">
                  <c:v>5.63</c:v>
                </c:pt>
                <c:pt idx="114">
                  <c:v>6</c:v>
                </c:pt>
                <c:pt idx="115">
                  <c:v>6.2</c:v>
                </c:pt>
                <c:pt idx="116">
                  <c:v>6.57</c:v>
                </c:pt>
                <c:pt idx="117">
                  <c:v>6.63</c:v>
                </c:pt>
                <c:pt idx="118">
                  <c:v>6.8</c:v>
                </c:pt>
                <c:pt idx="119">
                  <c:v>7.07</c:v>
                </c:pt>
                <c:pt idx="120">
                  <c:v>7.13</c:v>
                </c:pt>
                <c:pt idx="121">
                  <c:v>7.37</c:v>
                </c:pt>
                <c:pt idx="122">
                  <c:v>7.63</c:v>
                </c:pt>
                <c:pt idx="123">
                  <c:v>7.6</c:v>
                </c:pt>
                <c:pt idx="124">
                  <c:v>7.37</c:v>
                </c:pt>
                <c:pt idx="125">
                  <c:v>7.1</c:v>
                </c:pt>
                <c:pt idx="126">
                  <c:v>6.87</c:v>
                </c:pt>
                <c:pt idx="127">
                  <c:v>6.83</c:v>
                </c:pt>
                <c:pt idx="128">
                  <c:v>6.6</c:v>
                </c:pt>
                <c:pt idx="129">
                  <c:v>6.13</c:v>
                </c:pt>
                <c:pt idx="130">
                  <c:v>5.7</c:v>
                </c:pt>
                <c:pt idx="131">
                  <c:v>5.33</c:v>
                </c:pt>
                <c:pt idx="132">
                  <c:v>5.3</c:v>
                </c:pt>
                <c:pt idx="133">
                  <c:v>5.37</c:v>
                </c:pt>
                <c:pt idx="134">
                  <c:v>5.23</c:v>
                </c:pt>
                <c:pt idx="135">
                  <c:v>5.23</c:v>
                </c:pt>
                <c:pt idx="136">
                  <c:v>5.2</c:v>
                </c:pt>
                <c:pt idx="137">
                  <c:v>5.33</c:v>
                </c:pt>
                <c:pt idx="138">
                  <c:v>5.47</c:v>
                </c:pt>
                <c:pt idx="139">
                  <c:v>5.47</c:v>
                </c:pt>
                <c:pt idx="140">
                  <c:v>5.7</c:v>
                </c:pt>
                <c:pt idx="141">
                  <c:v>5.83</c:v>
                </c:pt>
                <c:pt idx="142">
                  <c:v>6</c:v>
                </c:pt>
                <c:pt idx="143">
                  <c:v>6.27</c:v>
                </c:pt>
                <c:pt idx="144">
                  <c:v>6.6</c:v>
                </c:pt>
                <c:pt idx="145">
                  <c:v>6.83</c:v>
                </c:pt>
                <c:pt idx="146">
                  <c:v>6.97</c:v>
                </c:pt>
                <c:pt idx="147">
                  <c:v>7.17</c:v>
                </c:pt>
                <c:pt idx="148">
                  <c:v>7.03</c:v>
                </c:pt>
                <c:pt idx="149">
                  <c:v>7.03</c:v>
                </c:pt>
                <c:pt idx="150">
                  <c:v>7.2</c:v>
                </c:pt>
                <c:pt idx="151">
                  <c:v>7.3</c:v>
                </c:pt>
                <c:pt idx="152">
                  <c:v>7.23</c:v>
                </c:pt>
                <c:pt idx="153">
                  <c:v>7.3</c:v>
                </c:pt>
                <c:pt idx="154">
                  <c:v>7.43</c:v>
                </c:pt>
                <c:pt idx="155">
                  <c:v>7.43</c:v>
                </c:pt>
                <c:pt idx="156">
                  <c:v>7.87</c:v>
                </c:pt>
                <c:pt idx="157">
                  <c:v>8.5299999999999994</c:v>
                </c:pt>
                <c:pt idx="158">
                  <c:v>9.3699999999999992</c:v>
                </c:pt>
                <c:pt idx="159">
                  <c:v>10.130000000000001</c:v>
                </c:pt>
                <c:pt idx="160">
                  <c:v>10.37</c:v>
                </c:pt>
                <c:pt idx="161">
                  <c:v>10.67</c:v>
                </c:pt>
                <c:pt idx="162">
                  <c:v>9.9</c:v>
                </c:pt>
                <c:pt idx="163">
                  <c:v>9.43</c:v>
                </c:pt>
                <c:pt idx="164">
                  <c:v>8.83</c:v>
                </c:pt>
                <c:pt idx="165">
                  <c:v>8.23</c:v>
                </c:pt>
                <c:pt idx="166">
                  <c:v>7.4</c:v>
                </c:pt>
                <c:pt idx="167">
                  <c:v>7.4</c:v>
                </c:pt>
                <c:pt idx="168">
                  <c:v>7.43</c:v>
                </c:pt>
                <c:pt idx="169">
                  <c:v>7.4</c:v>
                </c:pt>
                <c:pt idx="170">
                  <c:v>7.67</c:v>
                </c:pt>
                <c:pt idx="171">
                  <c:v>7.33</c:v>
                </c:pt>
                <c:pt idx="172">
                  <c:v>6.3</c:v>
                </c:pt>
                <c:pt idx="173">
                  <c:v>5.97</c:v>
                </c:pt>
                <c:pt idx="174">
                  <c:v>5.87</c:v>
                </c:pt>
                <c:pt idx="175">
                  <c:v>5.7</c:v>
                </c:pt>
                <c:pt idx="176">
                  <c:v>5.87</c:v>
                </c:pt>
                <c:pt idx="177">
                  <c:v>5.9</c:v>
                </c:pt>
                <c:pt idx="178">
                  <c:v>6.03</c:v>
                </c:pt>
                <c:pt idx="179">
                  <c:v>6</c:v>
                </c:pt>
                <c:pt idx="180">
                  <c:v>6.33</c:v>
                </c:pt>
                <c:pt idx="181">
                  <c:v>6.67</c:v>
                </c:pt>
                <c:pt idx="182">
                  <c:v>6.9</c:v>
                </c:pt>
                <c:pt idx="183">
                  <c:v>7.13</c:v>
                </c:pt>
                <c:pt idx="184">
                  <c:v>7.5</c:v>
                </c:pt>
                <c:pt idx="185">
                  <c:v>7.77</c:v>
                </c:pt>
                <c:pt idx="186">
                  <c:v>7.73</c:v>
                </c:pt>
                <c:pt idx="187">
                  <c:v>7.57</c:v>
                </c:pt>
                <c:pt idx="188">
                  <c:v>7.73</c:v>
                </c:pt>
                <c:pt idx="189">
                  <c:v>8.3000000000000007</c:v>
                </c:pt>
                <c:pt idx="190">
                  <c:v>8.4700000000000006</c:v>
                </c:pt>
                <c:pt idx="191">
                  <c:v>8.8699999999999992</c:v>
                </c:pt>
                <c:pt idx="192">
                  <c:v>8.27</c:v>
                </c:pt>
                <c:pt idx="193">
                  <c:v>6.6</c:v>
                </c:pt>
                <c:pt idx="194">
                  <c:v>5.63</c:v>
                </c:pt>
                <c:pt idx="195">
                  <c:v>5.2</c:v>
                </c:pt>
                <c:pt idx="196">
                  <c:v>5.13</c:v>
                </c:pt>
                <c:pt idx="197">
                  <c:v>4.7699999999999996</c:v>
                </c:pt>
                <c:pt idx="198">
                  <c:v>4.8</c:v>
                </c:pt>
                <c:pt idx="199">
                  <c:v>4.93</c:v>
                </c:pt>
                <c:pt idx="200">
                  <c:v>4.93</c:v>
                </c:pt>
                <c:pt idx="201">
                  <c:v>5.37</c:v>
                </c:pt>
                <c:pt idx="202">
                  <c:v>5.57</c:v>
                </c:pt>
                <c:pt idx="203">
                  <c:v>5.7</c:v>
                </c:pt>
                <c:pt idx="204">
                  <c:v>5.77</c:v>
                </c:pt>
                <c:pt idx="205">
                  <c:v>5.93</c:v>
                </c:pt>
                <c:pt idx="206">
                  <c:v>6.03</c:v>
                </c:pt>
                <c:pt idx="207">
                  <c:v>5.9</c:v>
                </c:pt>
                <c:pt idx="208">
                  <c:v>5.93</c:v>
                </c:pt>
                <c:pt idx="209">
                  <c:v>5.83</c:v>
                </c:pt>
                <c:pt idx="210">
                  <c:v>5.17</c:v>
                </c:pt>
                <c:pt idx="211">
                  <c:v>4.7699999999999996</c:v>
                </c:pt>
                <c:pt idx="212">
                  <c:v>4.17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C3-408B-8E07-D42EF4269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2992992"/>
        <c:axId val="-152992448"/>
      </c:lineChart>
      <c:dateAx>
        <c:axId val="-152992992"/>
        <c:scaling>
          <c:orientation val="minMax"/>
          <c:max val="44561"/>
        </c:scaling>
        <c:delete val="0"/>
        <c:axPos val="b"/>
        <c:numFmt formatCode="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52992448"/>
        <c:crosses val="autoZero"/>
        <c:auto val="1"/>
        <c:lblOffset val="100"/>
        <c:baseTimeUnit val="days"/>
        <c:majorUnit val="10"/>
        <c:majorTimeUnit val="years"/>
      </c:dateAx>
      <c:valAx>
        <c:axId val="-152992448"/>
        <c:scaling>
          <c:orientation val="minMax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5299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'Market Size'!$D$6</c:f>
              <c:strCache>
                <c:ptCount val="1"/>
                <c:pt idx="0">
                  <c:v>Value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D3B-421A-A4F6-93F42808ED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'Market Size'!$E$5:$F$5</c:f>
              <c:strCache>
                <c:ptCount val="2"/>
                <c:pt idx="0">
                  <c:v>Automotive</c:v>
                </c:pt>
                <c:pt idx="1">
                  <c:v>Smart Phone</c:v>
                </c:pt>
              </c:strCache>
            </c:strRef>
          </c:cat>
          <c:val>
            <c:numRef>
              <c:f>'Market Size'!$E$6:$F$6</c:f>
              <c:numCache>
                <c:formatCode>General</c:formatCode>
                <c:ptCount val="2"/>
                <c:pt idx="0">
                  <c:v>2.9</c:v>
                </c:pt>
                <c:pt idx="1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3B-421A-A4F6-93F42808ED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47406064"/>
        <c:axId val="1047403664"/>
      </c:barChart>
      <c:catAx>
        <c:axId val="104740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047403664"/>
        <c:crosses val="autoZero"/>
        <c:auto val="1"/>
        <c:lblAlgn val="ctr"/>
        <c:lblOffset val="100"/>
        <c:noMultiLvlLbl val="0"/>
      </c:catAx>
      <c:valAx>
        <c:axId val="1047403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047406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'Market Size'!$O$8</c:f>
              <c:strCache>
                <c:ptCount val="1"/>
                <c:pt idx="0">
                  <c:v> Market Cap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64-453F-9835-05473E35FD58}"/>
              </c:ext>
            </c:extLst>
          </c:dPt>
          <c:cat>
            <c:strRef>
              <c:f>'Market Size'!$N$9:$N$15</c:f>
              <c:strCache>
                <c:ptCount val="7"/>
                <c:pt idx="0">
                  <c:v>Apple</c:v>
                </c:pt>
                <c:pt idx="2">
                  <c:v>Tesla</c:v>
                </c:pt>
                <c:pt idx="3">
                  <c:v>Toyota</c:v>
                </c:pt>
                <c:pt idx="4">
                  <c:v>Volkswagen</c:v>
                </c:pt>
                <c:pt idx="5">
                  <c:v>BMW</c:v>
                </c:pt>
                <c:pt idx="6">
                  <c:v>Hyundai</c:v>
                </c:pt>
              </c:strCache>
            </c:strRef>
          </c:cat>
          <c:val>
            <c:numRef>
              <c:f>'Market Size'!$O$9:$O$15</c:f>
              <c:numCache>
                <c:formatCode>General</c:formatCode>
                <c:ptCount val="7"/>
                <c:pt idx="0" formatCode="_(* #,##0_);_(* \(#,##0\);_(* &quot;-&quot;_);_(@_)">
                  <c:v>2058</c:v>
                </c:pt>
                <c:pt idx="2" formatCode="_(* #,##0_);_(* \(#,##0\);_(* &quot;-&quot;_);_(@_)">
                  <c:v>657</c:v>
                </c:pt>
                <c:pt idx="3" formatCode="_(* #,##0_);_(* \(#,##0\);_(* &quot;-&quot;_);_(@_)">
                  <c:v>219</c:v>
                </c:pt>
                <c:pt idx="4" formatCode="_(* #,##0_);_(* \(#,##0\);_(* &quot;-&quot;_);_(@_)">
                  <c:v>76</c:v>
                </c:pt>
                <c:pt idx="5" formatCode="_(* #,##0_);_(* \(#,##0\);_(* &quot;-&quot;_);_(@_)">
                  <c:v>73</c:v>
                </c:pt>
                <c:pt idx="6" formatCode="_(* #,##0_);_(* \(#,##0\);_(* &quot;-&quot;_);_(@_)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64-453F-9835-05473E35FD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47406064"/>
        <c:axId val="1047403664"/>
      </c:barChart>
      <c:catAx>
        <c:axId val="104740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047403664"/>
        <c:crosses val="autoZero"/>
        <c:auto val="1"/>
        <c:lblAlgn val="ctr"/>
        <c:lblOffset val="100"/>
        <c:noMultiLvlLbl val="0"/>
      </c:catAx>
      <c:valAx>
        <c:axId val="1047403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047406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5"/>
            <a:ext cx="2946400" cy="496888"/>
          </a:xfrm>
          <a:prstGeom prst="rect">
            <a:avLst/>
          </a:prstGeom>
        </p:spPr>
        <p:txBody>
          <a:bodyPr vert="horz" lIns="91294" tIns="45639" rIns="91294" bIns="4563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9" y="15"/>
            <a:ext cx="2946400" cy="496888"/>
          </a:xfrm>
          <a:prstGeom prst="rect">
            <a:avLst/>
          </a:prstGeom>
        </p:spPr>
        <p:txBody>
          <a:bodyPr vert="horz" lIns="91294" tIns="45639" rIns="91294" bIns="45639" rtlCol="0"/>
          <a:lstStyle>
            <a:lvl1pPr algn="r">
              <a:defRPr sz="1200"/>
            </a:lvl1pPr>
          </a:lstStyle>
          <a:p>
            <a:fld id="{C27DD7D8-D55D-4B03-9B85-95A36658AF5A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294" tIns="45639" rIns="91294" bIns="4563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294" tIns="45639" rIns="91294" bIns="45639" rtlCol="0" anchor="b"/>
          <a:lstStyle>
            <a:lvl1pPr algn="r">
              <a:defRPr sz="1200"/>
            </a:lvl1pPr>
          </a:lstStyle>
          <a:p>
            <a:fld id="{66CC7CD1-9796-4662-A858-CB5B75FB68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8638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9" y="17"/>
            <a:ext cx="2945873" cy="496652"/>
          </a:xfrm>
          <a:prstGeom prst="rect">
            <a:avLst/>
          </a:prstGeom>
        </p:spPr>
        <p:txBody>
          <a:bodyPr vert="horz" lIns="92011" tIns="46005" rIns="92011" bIns="46005" rtlCol="0"/>
          <a:lstStyle>
            <a:lvl1pPr algn="l" fontAlgn="auto" latinLnBrk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215" y="17"/>
            <a:ext cx="2945873" cy="496652"/>
          </a:xfrm>
          <a:prstGeom prst="rect">
            <a:avLst/>
          </a:prstGeom>
        </p:spPr>
        <p:txBody>
          <a:bodyPr vert="horz" lIns="92011" tIns="46005" rIns="92011" bIns="46005" rtlCol="0"/>
          <a:lstStyle>
            <a:lvl1pPr algn="r" fontAlgn="auto" latinLnBrk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A8B971-15DC-4BED-B9BF-9B4EAEDD25A2}" type="datetimeFigureOut">
              <a:rPr lang="ko-KR" altLang="en-US"/>
              <a:pPr>
                <a:defRPr/>
              </a:pPr>
              <a:t>2023-05-31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2950"/>
            <a:ext cx="537527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11" tIns="46005" rIns="92011" bIns="46005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47" y="4715809"/>
            <a:ext cx="5438783" cy="4466667"/>
          </a:xfrm>
          <a:prstGeom prst="rect">
            <a:avLst/>
          </a:prstGeom>
        </p:spPr>
        <p:txBody>
          <a:bodyPr vert="horz" lIns="92011" tIns="46005" rIns="92011" bIns="46005" rtlCol="0"/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9" y="9428407"/>
            <a:ext cx="2945873" cy="496652"/>
          </a:xfrm>
          <a:prstGeom prst="rect">
            <a:avLst/>
          </a:prstGeom>
        </p:spPr>
        <p:txBody>
          <a:bodyPr vert="horz" lIns="92011" tIns="46005" rIns="92011" bIns="46005" rtlCol="0" anchor="b"/>
          <a:lstStyle>
            <a:lvl1pPr algn="l" fontAlgn="auto" latinLnBrk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215" y="9428407"/>
            <a:ext cx="2945873" cy="496652"/>
          </a:xfrm>
          <a:prstGeom prst="rect">
            <a:avLst/>
          </a:prstGeom>
        </p:spPr>
        <p:txBody>
          <a:bodyPr vert="horz" lIns="92011" tIns="46005" rIns="92011" bIns="46005" rtlCol="0" anchor="b"/>
          <a:lstStyle>
            <a:lvl1pPr algn="r" fontAlgn="auto" latinLnBrk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63698B9-7D05-4E16-86D1-79633C5F049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6809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03074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5012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120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3115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5608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4481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86900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20328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36206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9923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9393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6432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317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3555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4225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6787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1790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9302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214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98B9-7D05-4E16-86D1-79633C5F0490}" type="slidenum">
              <a:rPr lang="ko-KR" altLang="en-US" smtClean="0"/>
              <a:pPr>
                <a:defRPr/>
              </a:pPr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3429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3">
            <a:extLst>
              <a:ext uri="{FF2B5EF4-FFF2-40B4-BE49-F238E27FC236}">
                <a16:creationId xmlns:a16="http://schemas.microsoft.com/office/drawing/2014/main" id="{FB117B63-6AA5-508C-BE08-A9A5AE17900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832420" y="6567884"/>
            <a:ext cx="2228850" cy="288000"/>
          </a:xfrm>
          <a:prstGeom prst="rect">
            <a:avLst/>
          </a:prstGeom>
          <a:ln/>
        </p:spPr>
        <p:txBody>
          <a:bodyPr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E09DBC6-9876-443E-8B53-81D614F8BD6C}" type="slidenum">
              <a:rPr lang="ko-KR" altLang="en-US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4" name="Line 3">
            <a:extLst>
              <a:ext uri="{FF2B5EF4-FFF2-40B4-BE49-F238E27FC236}">
                <a16:creationId xmlns:a16="http://schemas.microsoft.com/office/drawing/2014/main" id="{9E2E40D0-5A73-55A5-FCE7-32256987091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04097" y="1196752"/>
            <a:ext cx="8892000" cy="0"/>
          </a:xfrm>
          <a:prstGeom prst="line">
            <a:avLst/>
          </a:prstGeom>
          <a:noFill/>
          <a:ln w="28575">
            <a:solidFill>
              <a:srgbClr val="B0101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900" tIns="44450" rIns="88900" bIns="44450" anchor="ctr">
            <a:spAutoFit/>
          </a:bodyPr>
          <a:lstStyle/>
          <a:p>
            <a:endParaRPr lang="ko-KR" altLang="en-US"/>
          </a:p>
        </p:txBody>
      </p:sp>
      <p:sp>
        <p:nvSpPr>
          <p:cNvPr id="15" name="Rectangle 496">
            <a:extLst>
              <a:ext uri="{FF2B5EF4-FFF2-40B4-BE49-F238E27FC236}">
                <a16:creationId xmlns:a16="http://schemas.microsoft.com/office/drawing/2014/main" id="{1FA01668-94AF-BDEF-F3DD-39D2714AE46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9175" cy="312737"/>
          </a:xfrm>
          <a:prstGeom prst="rect">
            <a:avLst/>
          </a:prstGeom>
          <a:solidFill>
            <a:srgbClr val="414143"/>
          </a:solidFill>
          <a:ln>
            <a:noFill/>
          </a:ln>
          <a:effectLst/>
        </p:spPr>
        <p:txBody>
          <a:bodyPr lIns="88900" tIns="44450" rIns="88900" bIns="44450" anchor="ctr">
            <a:spAutoFit/>
          </a:bodyPr>
          <a:lstStyle/>
          <a:p>
            <a:endParaRPr lang="ko-KR" altLang="en-US"/>
          </a:p>
        </p:txBody>
      </p:sp>
      <p:sp>
        <p:nvSpPr>
          <p:cNvPr id="8" name="Rectangle 496">
            <a:extLst>
              <a:ext uri="{FF2B5EF4-FFF2-40B4-BE49-F238E27FC236}">
                <a16:creationId xmlns:a16="http://schemas.microsoft.com/office/drawing/2014/main" id="{E86BC5FA-FC54-E136-065C-B5592E3DF41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51613"/>
            <a:ext cx="9909175" cy="312737"/>
          </a:xfrm>
          <a:prstGeom prst="rect">
            <a:avLst/>
          </a:prstGeom>
          <a:solidFill>
            <a:srgbClr val="414143"/>
          </a:solidFill>
          <a:ln>
            <a:noFill/>
          </a:ln>
          <a:effectLst/>
        </p:spPr>
        <p:txBody>
          <a:bodyPr lIns="88900" tIns="44450" rIns="88900" bIns="44450" anchor="ctr">
            <a:spAutoFit/>
          </a:bodyPr>
          <a:lstStyle/>
          <a:p>
            <a:endParaRPr lang="ko-KR" altLang="en-US"/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CFE2DF27-C7C2-E867-3E03-DBA08EF3C956}"/>
              </a:ext>
            </a:extLst>
          </p:cNvPr>
          <p:cNvSpPr txBox="1"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6007297" y="0"/>
            <a:ext cx="3829050" cy="31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0" rIns="36000" bIns="0" anchor="ctr"/>
          <a:lstStyle>
            <a:lvl1pPr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28625"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8838"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89050"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19263"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ClrTx/>
              <a:buFontTx/>
              <a:buNone/>
            </a:pPr>
            <a:r>
              <a:rPr lang="en-US" altLang="ko-KR" sz="800">
                <a:solidFill>
                  <a:schemeClr val="bg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Times New Roman" panose="02020603050405020304" pitchFamily="18" charset="0"/>
              </a:rPr>
              <a:t>Strictly Private and Confidential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CFE2DF27-C7C2-E867-3E03-DBA08EF3C956}"/>
              </a:ext>
            </a:extLst>
          </p:cNvPr>
          <p:cNvSpPr txBox="1"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24395" y="0"/>
            <a:ext cx="3829050" cy="31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0" rIns="36000" bIns="0" anchor="ctr"/>
          <a:lstStyle>
            <a:lvl1pPr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28625"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8838"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89050"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19263"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en-US" altLang="ko-KR" sz="800">
                <a:solidFill>
                  <a:schemeClr val="bg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Times New Roman" panose="02020603050405020304" pitchFamily="18" charset="0"/>
              </a:rPr>
              <a:t>AH Asset Management</a:t>
            </a:r>
          </a:p>
        </p:txBody>
      </p:sp>
    </p:spTree>
    <p:extLst>
      <p:ext uri="{BB962C8B-B14F-4D97-AF65-F5344CB8AC3E}">
        <p14:creationId xmlns:p14="http://schemas.microsoft.com/office/powerpoint/2010/main" val="5985100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832420" y="6567884"/>
            <a:ext cx="2228850" cy="288000"/>
          </a:xfrm>
          <a:prstGeom prst="rect">
            <a:avLst/>
          </a:prstGeom>
          <a:ln/>
        </p:spPr>
        <p:txBody>
          <a:bodyPr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E09DBC6-9876-443E-8B53-81D614F8BD6C}" type="slidenum">
              <a:rPr lang="ko-KR" altLang="en-US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Line 3"/>
          <p:cNvSpPr>
            <a:spLocks noChangeShapeType="1"/>
          </p:cNvSpPr>
          <p:nvPr userDrawn="1"/>
        </p:nvSpPr>
        <p:spPr bwMode="auto">
          <a:xfrm>
            <a:off x="504097" y="1196752"/>
            <a:ext cx="8892000" cy="0"/>
          </a:xfrm>
          <a:prstGeom prst="line">
            <a:avLst/>
          </a:prstGeom>
          <a:noFill/>
          <a:ln w="28575">
            <a:solidFill>
              <a:srgbClr val="B0101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900" tIns="44450" rIns="88900" bIns="44450" anchor="ctr">
            <a:spAutoFit/>
          </a:bodyPr>
          <a:lstStyle/>
          <a:p>
            <a:endParaRPr lang="ko-KR" altLang="en-US"/>
          </a:p>
        </p:txBody>
      </p:sp>
      <p:sp>
        <p:nvSpPr>
          <p:cNvPr id="14" name="Rectangle 496">
            <a:extLst>
              <a:ext uri="{FF2B5EF4-FFF2-40B4-BE49-F238E27FC236}">
                <a16:creationId xmlns:a16="http://schemas.microsoft.com/office/drawing/2014/main" id="{33F292C2-8933-918B-6DC4-FFE32178D0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9175" cy="312737"/>
          </a:xfrm>
          <a:prstGeom prst="rect">
            <a:avLst/>
          </a:prstGeom>
          <a:solidFill>
            <a:srgbClr val="414143"/>
          </a:solidFill>
          <a:ln>
            <a:noFill/>
          </a:ln>
          <a:effectLst/>
        </p:spPr>
        <p:txBody>
          <a:bodyPr lIns="88900" tIns="44450" rIns="88900" bIns="44450" anchor="ctr">
            <a:spAutoFit/>
          </a:bodyPr>
          <a:lstStyle/>
          <a:p>
            <a:endParaRPr lang="ko-KR" altLang="en-US"/>
          </a:p>
        </p:txBody>
      </p:sp>
      <p:sp>
        <p:nvSpPr>
          <p:cNvPr id="17" name="Rectangle 496">
            <a:extLst>
              <a:ext uri="{FF2B5EF4-FFF2-40B4-BE49-F238E27FC236}">
                <a16:creationId xmlns:a16="http://schemas.microsoft.com/office/drawing/2014/main" id="{199D93CD-E22A-85CB-D662-D5C16C909E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51613"/>
            <a:ext cx="9909175" cy="312737"/>
          </a:xfrm>
          <a:prstGeom prst="rect">
            <a:avLst/>
          </a:prstGeom>
          <a:solidFill>
            <a:srgbClr val="414143"/>
          </a:solidFill>
          <a:ln>
            <a:noFill/>
          </a:ln>
          <a:effectLst/>
        </p:spPr>
        <p:txBody>
          <a:bodyPr lIns="88900" tIns="44450" rIns="88900" bIns="44450" anchor="ctr">
            <a:spAutoFit/>
          </a:bodyPr>
          <a:lstStyle/>
          <a:p>
            <a:endParaRPr lang="ko-KR" altLang="en-US"/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CFE2DF27-C7C2-E867-3E03-DBA08EF3C956}"/>
              </a:ext>
            </a:extLst>
          </p:cNvPr>
          <p:cNvSpPr txBox="1"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6007297" y="0"/>
            <a:ext cx="3829050" cy="31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0" rIns="36000" bIns="0" anchor="ctr"/>
          <a:lstStyle>
            <a:lvl1pPr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28625"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8838"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89050"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19263"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ClrTx/>
              <a:buFontTx/>
              <a:buNone/>
            </a:pPr>
            <a:r>
              <a:rPr lang="en-US" altLang="ko-KR" sz="800">
                <a:solidFill>
                  <a:schemeClr val="bg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Times New Roman" panose="02020603050405020304" pitchFamily="18" charset="0"/>
              </a:rPr>
              <a:t>Strictly Private and Confidential</a:t>
            </a: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CFE2DF27-C7C2-E867-3E03-DBA08EF3C956}"/>
              </a:ext>
            </a:extLst>
          </p:cNvPr>
          <p:cNvSpPr txBox="1"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24395" y="0"/>
            <a:ext cx="3829050" cy="31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0" rIns="36000" bIns="0" anchor="ctr"/>
          <a:lstStyle>
            <a:lvl1pPr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28625"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8838"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89050"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19263" defTabSz="858838"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en-US" altLang="ko-KR" sz="800">
                <a:solidFill>
                  <a:schemeClr val="bg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Times New Roman" panose="02020603050405020304" pitchFamily="18" charset="0"/>
              </a:rPr>
              <a:t>AH Asset Management</a:t>
            </a:r>
          </a:p>
        </p:txBody>
      </p:sp>
    </p:spTree>
    <p:extLst>
      <p:ext uri="{BB962C8B-B14F-4D97-AF65-F5344CB8AC3E}">
        <p14:creationId xmlns:p14="http://schemas.microsoft.com/office/powerpoint/2010/main" val="2971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96"/>
          <p:cNvSpPr>
            <a:spLocks noChangeArrowheads="1"/>
          </p:cNvSpPr>
          <p:nvPr userDrawn="1"/>
        </p:nvSpPr>
        <p:spPr bwMode="auto">
          <a:xfrm>
            <a:off x="0" y="6551613"/>
            <a:ext cx="9909175" cy="312737"/>
          </a:xfrm>
          <a:prstGeom prst="rect">
            <a:avLst/>
          </a:prstGeom>
          <a:solidFill>
            <a:srgbClr val="414143"/>
          </a:solidFill>
          <a:ln>
            <a:noFill/>
          </a:ln>
          <a:effectLst/>
        </p:spPr>
        <p:txBody>
          <a:bodyPr lIns="88900" tIns="44450" rIns="88900" bIns="44450" anchor="ctr">
            <a:spAutoFit/>
          </a:bodyPr>
          <a:lstStyle/>
          <a:p>
            <a:endParaRPr lang="ko-KR" altLang="en-US"/>
          </a:p>
        </p:txBody>
      </p:sp>
      <p:sp>
        <p:nvSpPr>
          <p:cNvPr id="5" name="Rectangle 8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832420" y="6567884"/>
            <a:ext cx="2228850" cy="288000"/>
          </a:xfrm>
          <a:prstGeom prst="rect">
            <a:avLst/>
          </a:prstGeom>
          <a:ln/>
        </p:spPr>
        <p:txBody>
          <a:bodyPr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E09DBC6-9876-443E-8B53-81D614F8BD6C}" type="slidenum">
              <a:rPr lang="ko-KR" altLang="en-US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2" name="Rectangle 495">
            <a:extLst>
              <a:ext uri="{FF2B5EF4-FFF2-40B4-BE49-F238E27FC236}">
                <a16:creationId xmlns:a16="http://schemas.microsoft.com/office/drawing/2014/main" id="{D8668E38-470A-4E00-8EE2-CB117099206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7200"/>
            <a:ext cx="9909175" cy="311150"/>
          </a:xfrm>
          <a:prstGeom prst="rect">
            <a:avLst/>
          </a:prstGeom>
          <a:solidFill>
            <a:srgbClr val="414143"/>
          </a:solidFill>
          <a:ln>
            <a:noFill/>
          </a:ln>
          <a:effectLst/>
        </p:spPr>
        <p:txBody>
          <a:bodyPr lIns="88900" tIns="44450" rIns="88900" bIns="44450" anchor="ctr"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40978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20">
          <p15:clr>
            <a:srgbClr val="FBAE40"/>
          </p15:clr>
        </p15:guide>
        <p15:guide id="2" orient="horz" pos="3974">
          <p15:clr>
            <a:srgbClr val="FBAE40"/>
          </p15:clr>
        </p15:guide>
        <p15:guide id="3" orient="horz" pos="411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364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8" r:id="rId2"/>
    <p:sldLayoutId id="2147483749" r:id="rId3"/>
  </p:sldLayoutIdLst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sz="3467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sz="3467">
          <a:solidFill>
            <a:schemeClr val="tx2"/>
          </a:solidFill>
          <a:latin typeface="Book Antiqua" pitchFamily="18" charset="0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sz="3467">
          <a:solidFill>
            <a:schemeClr val="tx2"/>
          </a:solidFill>
          <a:latin typeface="Book Antiqua" pitchFamily="18" charset="0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sz="3467">
          <a:solidFill>
            <a:schemeClr val="tx2"/>
          </a:solidFill>
          <a:latin typeface="Book Antiqua" pitchFamily="18" charset="0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sz="3467">
          <a:solidFill>
            <a:schemeClr val="tx2"/>
          </a:solidFill>
          <a:latin typeface="Book Antiqua" pitchFamily="18" charset="0"/>
        </a:defRPr>
      </a:lvl5pPr>
      <a:lvl6pPr marL="495273" algn="l" rtl="0" fontAlgn="base" latinLnBrk="1">
        <a:spcBef>
          <a:spcPct val="0"/>
        </a:spcBef>
        <a:spcAft>
          <a:spcPct val="0"/>
        </a:spcAft>
        <a:defRPr sz="3467">
          <a:solidFill>
            <a:schemeClr val="tx2"/>
          </a:solidFill>
          <a:latin typeface="Book Antiqua" pitchFamily="18" charset="0"/>
        </a:defRPr>
      </a:lvl6pPr>
      <a:lvl7pPr marL="990545" algn="l" rtl="0" fontAlgn="base" latinLnBrk="1">
        <a:spcBef>
          <a:spcPct val="0"/>
        </a:spcBef>
        <a:spcAft>
          <a:spcPct val="0"/>
        </a:spcAft>
        <a:defRPr sz="3467">
          <a:solidFill>
            <a:schemeClr val="tx2"/>
          </a:solidFill>
          <a:latin typeface="Book Antiqua" pitchFamily="18" charset="0"/>
        </a:defRPr>
      </a:lvl7pPr>
      <a:lvl8pPr marL="1485817" algn="l" rtl="0" fontAlgn="base" latinLnBrk="1">
        <a:spcBef>
          <a:spcPct val="0"/>
        </a:spcBef>
        <a:spcAft>
          <a:spcPct val="0"/>
        </a:spcAft>
        <a:defRPr sz="3467">
          <a:solidFill>
            <a:schemeClr val="tx2"/>
          </a:solidFill>
          <a:latin typeface="Book Antiqua" pitchFamily="18" charset="0"/>
        </a:defRPr>
      </a:lvl8pPr>
      <a:lvl9pPr marL="1981089" algn="l" rtl="0" fontAlgn="base" latinLnBrk="1">
        <a:spcBef>
          <a:spcPct val="0"/>
        </a:spcBef>
        <a:spcAft>
          <a:spcPct val="0"/>
        </a:spcAft>
        <a:defRPr sz="3467">
          <a:solidFill>
            <a:schemeClr val="tx2"/>
          </a:solidFill>
          <a:latin typeface="Book Antiqua" pitchFamily="18" charset="0"/>
        </a:defRPr>
      </a:lvl9pPr>
    </p:titleStyle>
    <p:bodyStyle>
      <a:lvl1pPr marL="295789" indent="-295789" algn="l" rtl="0" eaLnBrk="0" fontAlgn="base" latinLnBrk="1" hangingPunct="0">
        <a:spcBef>
          <a:spcPts val="65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817">
          <a:solidFill>
            <a:schemeClr val="tx1"/>
          </a:solidFill>
          <a:latin typeface="+mn-lt"/>
          <a:ea typeface="+mn-ea"/>
          <a:cs typeface="+mn-cs"/>
        </a:defRPr>
      </a:lvl1pPr>
      <a:lvl2pPr marL="593295" indent="-295789" algn="l" rtl="0" eaLnBrk="0" fontAlgn="base" latinLnBrk="1" hangingPunct="0">
        <a:spcBef>
          <a:spcPts val="542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492">
          <a:solidFill>
            <a:schemeClr val="tx2"/>
          </a:solidFill>
          <a:latin typeface="+mn-lt"/>
        </a:defRPr>
      </a:lvl2pPr>
      <a:lvl3pPr marL="890803" indent="-247636" algn="l" rtl="0" eaLnBrk="0" fontAlgn="base" latinLnBrk="1" hangingPunct="0">
        <a:spcBef>
          <a:spcPts val="542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167">
          <a:solidFill>
            <a:schemeClr val="tx1"/>
          </a:solidFill>
          <a:latin typeface="+mn-lt"/>
        </a:defRPr>
      </a:lvl3pPr>
      <a:lvl4pPr marL="1188310" indent="-247636" algn="l" rtl="0" eaLnBrk="0" fontAlgn="base" latinLnBrk="1" hangingPunct="0">
        <a:spcBef>
          <a:spcPts val="433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sz="2167">
          <a:solidFill>
            <a:schemeClr val="tx1"/>
          </a:solidFill>
          <a:latin typeface="+mn-lt"/>
        </a:defRPr>
      </a:lvl4pPr>
      <a:lvl5pPr marL="1485817" indent="-247636" algn="l" rtl="0" eaLnBrk="0" fontAlgn="base" latinLnBrk="1" hangingPunct="0">
        <a:spcBef>
          <a:spcPts val="325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733">
          <a:solidFill>
            <a:schemeClr val="tx1"/>
          </a:solidFill>
          <a:latin typeface="+mn-lt"/>
        </a:defRPr>
      </a:lvl5pPr>
      <a:lvl6pPr marL="1981089" indent="-247636" algn="l" rtl="0" fontAlgn="base" latinLnBrk="1">
        <a:spcBef>
          <a:spcPts val="325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733">
          <a:solidFill>
            <a:schemeClr val="tx1"/>
          </a:solidFill>
          <a:latin typeface="+mn-lt"/>
        </a:defRPr>
      </a:lvl6pPr>
      <a:lvl7pPr marL="2476362" indent="-247636" algn="l" rtl="0" fontAlgn="base" latinLnBrk="1">
        <a:spcBef>
          <a:spcPts val="325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733">
          <a:solidFill>
            <a:schemeClr val="tx1"/>
          </a:solidFill>
          <a:latin typeface="+mn-lt"/>
        </a:defRPr>
      </a:lvl7pPr>
      <a:lvl8pPr marL="2971634" indent="-247636" algn="l" rtl="0" fontAlgn="base" latinLnBrk="1">
        <a:spcBef>
          <a:spcPts val="325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733">
          <a:solidFill>
            <a:schemeClr val="tx1"/>
          </a:solidFill>
          <a:latin typeface="+mn-lt"/>
        </a:defRPr>
      </a:lvl8pPr>
      <a:lvl9pPr marL="3466907" indent="-247636" algn="l" rtl="0" fontAlgn="base" latinLnBrk="1">
        <a:spcBef>
          <a:spcPts val="325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733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90545" rtl="0" eaLnBrk="1" latinLnBrk="1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73" algn="l" defTabSz="990545" rtl="0" eaLnBrk="1" latinLnBrk="1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45" algn="l" defTabSz="990545" rtl="0" eaLnBrk="1" latinLnBrk="1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17" algn="l" defTabSz="990545" rtl="0" eaLnBrk="1" latinLnBrk="1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089" algn="l" defTabSz="990545" rtl="0" eaLnBrk="1" latinLnBrk="1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362" algn="l" defTabSz="990545" rtl="0" eaLnBrk="1" latinLnBrk="1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34" algn="l" defTabSz="990545" rtl="0" eaLnBrk="1" latinLnBrk="1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07" algn="l" defTabSz="990545" rtl="0" eaLnBrk="1" latinLnBrk="1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179" algn="l" defTabSz="990545" rtl="0" eaLnBrk="1" latinLnBrk="1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chart" Target="../charts/chart12.xml"/><Relationship Id="rId5" Type="http://schemas.openxmlformats.org/officeDocument/2006/relationships/image" Target="../media/image11.png"/><Relationship Id="rId4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5" Type="http://schemas.openxmlformats.org/officeDocument/2006/relationships/chart" Target="../charts/chart13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4.xml"/><Relationship Id="rId3" Type="http://schemas.openxmlformats.org/officeDocument/2006/relationships/tags" Target="../tags/tag32.xml"/><Relationship Id="rId7" Type="http://schemas.openxmlformats.org/officeDocument/2006/relationships/image" Target="../media/image14.png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image" Target="../media/image13.png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2.xml"/><Relationship Id="rId9" Type="http://schemas.openxmlformats.org/officeDocument/2006/relationships/chart" Target="../charts/char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chart" Target="../charts/chart5.xml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chart" Target="../charts/chart6.xml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chart" Target="../charts/chart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504097" y="2072501"/>
            <a:ext cx="2405786" cy="276999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latinLnBrk="1"/>
            <a:r>
              <a:rPr lang="en-US" altLang="ko-KR" sz="1200">
                <a:solidFill>
                  <a:srgbClr val="B01015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Invest Capital and Share Insight</a:t>
            </a:r>
          </a:p>
        </p:txBody>
      </p:sp>
      <p:sp>
        <p:nvSpPr>
          <p:cNvPr id="14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04097" y="620688"/>
            <a:ext cx="8809038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ko-KR" b="1">
                <a:solidFill>
                  <a:srgbClr val="414143"/>
                </a:solidFill>
                <a:ea typeface="굴림" panose="020B0600000101010101" pitchFamily="50" charset="-127"/>
              </a:rPr>
              <a:t>Growth up Capital in Korea</a:t>
            </a:r>
          </a:p>
        </p:txBody>
      </p:sp>
      <p:sp>
        <p:nvSpPr>
          <p:cNvPr id="15" name="Rectangle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04097" y="1255978"/>
            <a:ext cx="3755462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ko-KR" sz="1400" b="1">
                <a:solidFill>
                  <a:srgbClr val="414143"/>
                </a:solidFill>
                <a:ea typeface="굴림" panose="020B0600000101010101" pitchFamily="50" charset="-127"/>
              </a:rPr>
              <a:t>Era of Manufacturing</a:t>
            </a:r>
            <a:r>
              <a:rPr lang="ko-KR" altLang="en-US" sz="1400" b="1">
                <a:solidFill>
                  <a:srgbClr val="414143"/>
                </a:solidFill>
                <a:ea typeface="굴림" panose="020B0600000101010101" pitchFamily="50" charset="-127"/>
              </a:rPr>
              <a:t> </a:t>
            </a:r>
            <a:r>
              <a:rPr lang="en-US" altLang="ko-KR" sz="1400" b="1">
                <a:solidFill>
                  <a:srgbClr val="414143"/>
                </a:solidFill>
                <a:ea typeface="굴림" panose="020B0600000101010101" pitchFamily="50" charset="-127"/>
              </a:rPr>
              <a:t>Diaspora</a:t>
            </a:r>
            <a:r>
              <a:rPr lang="ko-KR" altLang="en-US" sz="1400" b="1">
                <a:solidFill>
                  <a:srgbClr val="414143"/>
                </a:solidFill>
                <a:ea typeface="굴림" panose="020B0600000101010101" pitchFamily="50" charset="-127"/>
              </a:rPr>
              <a:t> </a:t>
            </a:r>
            <a:endParaRPr lang="en-US" altLang="ko-KR" sz="1400" b="1">
              <a:solidFill>
                <a:srgbClr val="414143"/>
              </a:solidFill>
              <a:ea typeface="굴림" panose="020B0600000101010101" pitchFamily="50" charset="-127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7D91C8DE-BDEB-427E-8679-5A70895F634E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9325C0A0-288F-F5C2-ED7E-794B517AE783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557673" y="5085184"/>
            <a:ext cx="3755462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en-US" altLang="ko-KR" sz="1400" b="1">
                <a:solidFill>
                  <a:srgbClr val="414143"/>
                </a:solidFill>
                <a:ea typeface="굴림" panose="020B0600000101010101" pitchFamily="50" charset="-127"/>
              </a:rPr>
              <a:t>ANDA H Asset Management</a:t>
            </a:r>
          </a:p>
          <a:p>
            <a:pPr algn="r">
              <a:buClrTx/>
              <a:buFontTx/>
              <a:buNone/>
            </a:pPr>
            <a:endParaRPr lang="en-US" altLang="ko-KR" sz="1400" b="1">
              <a:solidFill>
                <a:srgbClr val="414143"/>
              </a:solidFill>
              <a:ea typeface="굴림" panose="020B0600000101010101" pitchFamily="50" charset="-127"/>
            </a:endParaRPr>
          </a:p>
          <a:p>
            <a:pPr algn="r">
              <a:buClrTx/>
              <a:buFontTx/>
              <a:buNone/>
            </a:pPr>
            <a:r>
              <a:rPr lang="en-US" altLang="ko-KR" sz="1400" b="1">
                <a:solidFill>
                  <a:srgbClr val="414143"/>
                </a:solidFill>
                <a:ea typeface="굴림" panose="020B0600000101010101" pitchFamily="50" charset="-127"/>
              </a:rPr>
              <a:t>Hongkeun Oh</a:t>
            </a:r>
          </a:p>
        </p:txBody>
      </p:sp>
    </p:spTree>
    <p:extLst>
      <p:ext uri="{BB962C8B-B14F-4D97-AF65-F5344CB8AC3E}">
        <p14:creationId xmlns:p14="http://schemas.microsoft.com/office/powerpoint/2010/main" val="1578768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10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대부분의 기업들이 핸드셋 시장을 중심으로 성장한 것과 비교할 때 자동차 산업의 경우에는 현재 심각하게 저평가가 되었으며 핸드셋산업으로 자본을 축척한 </a:t>
            </a:r>
            <a:r>
              <a:rPr lang="en-US" altLang="ko-KR"/>
              <a:t>IT</a:t>
            </a:r>
            <a:r>
              <a:rPr lang="ko-KR" altLang="en-US"/>
              <a:t>기업군과 전통 자동차 기업군의 대립은 시간이 지날수록 강해질 것으로 예상됨</a:t>
            </a: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D7B7F12E-758D-F0A4-A927-DCBF4C344A0C}"/>
              </a:ext>
            </a:extLst>
          </p:cNvPr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3. Industry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graphicFrame>
        <p:nvGraphicFramePr>
          <p:cNvPr id="9" name="차트 8">
            <a:extLst>
              <a:ext uri="{FF2B5EF4-FFF2-40B4-BE49-F238E27FC236}">
                <a16:creationId xmlns:a16="http://schemas.microsoft.com/office/drawing/2014/main" id="{68EADDB5-B5CF-6A80-554D-356C84D7B8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8096089"/>
              </p:ext>
            </p:extLst>
          </p:nvPr>
        </p:nvGraphicFramePr>
        <p:xfrm>
          <a:off x="665412" y="2653821"/>
          <a:ext cx="4104000" cy="28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Rectangle 6">
            <a:extLst>
              <a:ext uri="{FF2B5EF4-FFF2-40B4-BE49-F238E27FC236}">
                <a16:creationId xmlns:a16="http://schemas.microsoft.com/office/drawing/2014/main" id="{0F12F224-F938-EF21-E1DB-BE5828153CEC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48544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Automotive Market vs. Smart Phone Market ($T)</a:t>
            </a:r>
          </a:p>
        </p:txBody>
      </p:sp>
      <p:graphicFrame>
        <p:nvGraphicFramePr>
          <p:cNvPr id="11" name="차트 10">
            <a:extLst>
              <a:ext uri="{FF2B5EF4-FFF2-40B4-BE49-F238E27FC236}">
                <a16:creationId xmlns:a16="http://schemas.microsoft.com/office/drawing/2014/main" id="{6BDF031C-1E4E-AA69-9AA6-2888A71369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724146"/>
              </p:ext>
            </p:extLst>
          </p:nvPr>
        </p:nvGraphicFramePr>
        <p:xfrm>
          <a:off x="5137302" y="2651609"/>
          <a:ext cx="4104000" cy="28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3" name="Rectangle 6">
            <a:extLst>
              <a:ext uri="{FF2B5EF4-FFF2-40B4-BE49-F238E27FC236}">
                <a16:creationId xmlns:a16="http://schemas.microsoft.com/office/drawing/2014/main" id="{58930C10-883F-9214-E905-0C9C09AA9A03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13764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Market Cap Comparison ($B)</a:t>
            </a:r>
          </a:p>
        </p:txBody>
      </p:sp>
    </p:spTree>
    <p:extLst>
      <p:ext uri="{BB962C8B-B14F-4D97-AF65-F5344CB8AC3E}">
        <p14:creationId xmlns:p14="http://schemas.microsoft.com/office/powerpoint/2010/main" val="2565262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11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기계공학을 형태를 가지고 있는 전통적 자동차산업과 반도체 및 프로그래밍이라는 성격을 가지고 있는 핸드셋 산업의 결합은 자동차 산업의 진화를 빠르게 하고 있으며 제품 변화에 대한 고객의 인지력도 크게 상승하고 있음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04E137A7-AACF-F5CE-6A26-B03A56D8F8BA}"/>
              </a:ext>
            </a:extLst>
          </p:cNvPr>
          <p:cNvSpPr/>
          <p:nvPr/>
        </p:nvSpPr>
        <p:spPr>
          <a:xfrm>
            <a:off x="4233324" y="3645024"/>
            <a:ext cx="1498667" cy="129614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>
                <a:latin typeface="맑은 고딕" panose="020B0503020000020004" pitchFamily="50" charset="-127"/>
                <a:ea typeface="맑은 고딕" panose="020B0503020000020004" pitchFamily="50" charset="-127"/>
              </a:rPr>
              <a:t>Automotive</a:t>
            </a:r>
          </a:p>
          <a:p>
            <a:pPr algn="ctr"/>
            <a:r>
              <a:rPr lang="en-US" altLang="ko-KR" sz="1100">
                <a:latin typeface="맑은 고딕" panose="020B0503020000020004" pitchFamily="50" charset="-127"/>
                <a:ea typeface="맑은 고딕" panose="020B0503020000020004" pitchFamily="50" charset="-127"/>
              </a:rPr>
              <a:t>Industry</a:t>
            </a:r>
            <a:endParaRPr lang="ko-KR" altLang="en-US" sz="11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D7B7F12E-758D-F0A4-A927-DCBF4C344A0C}"/>
              </a:ext>
            </a:extLst>
          </p:cNvPr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3. Industry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90932991-FCA0-15D3-A0CF-DC12CDA44464}"/>
              </a:ext>
            </a:extLst>
          </p:cNvPr>
          <p:cNvSpPr/>
          <p:nvPr/>
        </p:nvSpPr>
        <p:spPr>
          <a:xfrm>
            <a:off x="1352600" y="2618108"/>
            <a:ext cx="1498667" cy="129614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>
                <a:latin typeface="맑은 고딕" panose="020B0503020000020004" pitchFamily="50" charset="-127"/>
                <a:ea typeface="맑은 고딕" panose="020B0503020000020004" pitchFamily="50" charset="-127"/>
              </a:rPr>
              <a:t>Conventional</a:t>
            </a:r>
          </a:p>
          <a:p>
            <a:pPr algn="ctr"/>
            <a:r>
              <a:rPr lang="en-US" altLang="ko-KR" sz="1100" b="1">
                <a:latin typeface="맑은 고딕" panose="020B0503020000020004" pitchFamily="50" charset="-127"/>
                <a:ea typeface="맑은 고딕" panose="020B0503020000020004" pitchFamily="50" charset="-127"/>
              </a:rPr>
              <a:t>Player</a:t>
            </a:r>
          </a:p>
          <a:p>
            <a:pPr algn="ctr"/>
            <a:endParaRPr lang="en-US" altLang="ko-KR" sz="110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100">
                <a:latin typeface="맑은 고딕" panose="020B0503020000020004" pitchFamily="50" charset="-127"/>
                <a:ea typeface="맑은 고딕" panose="020B0503020000020004" pitchFamily="50" charset="-127"/>
              </a:rPr>
              <a:t>Toyota, BMW, Volkswagen</a:t>
            </a:r>
          </a:p>
          <a:p>
            <a:pPr algn="ctr"/>
            <a:r>
              <a:rPr lang="en-US" altLang="ko-KR" sz="1100">
                <a:latin typeface="맑은 고딕" panose="020B0503020000020004" pitchFamily="50" charset="-127"/>
                <a:ea typeface="맑은 고딕" panose="020B0503020000020004" pitchFamily="50" charset="-127"/>
              </a:rPr>
              <a:t>Hyundai</a:t>
            </a:r>
            <a:endParaRPr lang="ko-KR" altLang="en-US" sz="11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8DB7AC1F-8EB6-9D23-1F1D-435CBD80BBB9}"/>
              </a:ext>
            </a:extLst>
          </p:cNvPr>
          <p:cNvSpPr/>
          <p:nvPr/>
        </p:nvSpPr>
        <p:spPr>
          <a:xfrm>
            <a:off x="1352600" y="4715641"/>
            <a:ext cx="1498667" cy="129614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>
                <a:latin typeface="맑은 고딕" panose="020B0503020000020004" pitchFamily="50" charset="-127"/>
                <a:ea typeface="맑은 고딕" panose="020B0503020000020004" pitchFamily="50" charset="-127"/>
              </a:rPr>
              <a:t>Smartphone</a:t>
            </a:r>
          </a:p>
          <a:p>
            <a:pPr algn="ctr"/>
            <a:r>
              <a:rPr lang="en-US" altLang="ko-KR" sz="1100" b="1">
                <a:latin typeface="맑은 고딕" panose="020B0503020000020004" pitchFamily="50" charset="-127"/>
                <a:ea typeface="맑은 고딕" panose="020B0503020000020004" pitchFamily="50" charset="-127"/>
              </a:rPr>
              <a:t>Player</a:t>
            </a:r>
          </a:p>
          <a:p>
            <a:pPr algn="ctr"/>
            <a:endParaRPr lang="en-US" altLang="ko-KR" sz="110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100">
                <a:latin typeface="맑은 고딕" panose="020B0503020000020004" pitchFamily="50" charset="-127"/>
                <a:ea typeface="맑은 고딕" panose="020B0503020000020004" pitchFamily="50" charset="-127"/>
              </a:rPr>
              <a:t>Apple</a:t>
            </a:r>
          </a:p>
          <a:p>
            <a:pPr algn="ctr"/>
            <a:r>
              <a:rPr lang="en-US" altLang="ko-KR" sz="1100">
                <a:latin typeface="맑은 고딕" panose="020B0503020000020004" pitchFamily="50" charset="-127"/>
                <a:ea typeface="맑은 고딕" panose="020B0503020000020004" pitchFamily="50" charset="-127"/>
              </a:rPr>
              <a:t>Samsung</a:t>
            </a:r>
          </a:p>
          <a:p>
            <a:pPr algn="ctr"/>
            <a:r>
              <a:rPr lang="en-US" altLang="ko-KR" sz="1100">
                <a:latin typeface="맑은 고딕" panose="020B0503020000020004" pitchFamily="50" charset="-127"/>
                <a:ea typeface="맑은 고딕" panose="020B0503020000020004" pitchFamily="50" charset="-127"/>
              </a:rPr>
              <a:t>Huawei</a:t>
            </a:r>
            <a:endParaRPr lang="ko-KR" altLang="en-US" sz="11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D72C1CC-4834-6950-F89E-194872FBE6E6}"/>
              </a:ext>
            </a:extLst>
          </p:cNvPr>
          <p:cNvSpPr/>
          <p:nvPr/>
        </p:nvSpPr>
        <p:spPr>
          <a:xfrm>
            <a:off x="7084305" y="2618108"/>
            <a:ext cx="1498667" cy="129614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>
                <a:latin typeface="맑은 고딕" panose="020B0503020000020004" pitchFamily="50" charset="-127"/>
                <a:ea typeface="맑은 고딕" panose="020B0503020000020004" pitchFamily="50" charset="-127"/>
              </a:rPr>
              <a:t>Electronic</a:t>
            </a:r>
          </a:p>
          <a:p>
            <a:pPr algn="ctr"/>
            <a:r>
              <a:rPr lang="en-US" altLang="ko-KR" sz="1100" b="1">
                <a:latin typeface="맑은 고딕" panose="020B0503020000020004" pitchFamily="50" charset="-127"/>
                <a:ea typeface="맑은 고딕" panose="020B0503020000020004" pitchFamily="50" charset="-127"/>
              </a:rPr>
              <a:t>Player</a:t>
            </a:r>
          </a:p>
          <a:p>
            <a:pPr algn="ctr"/>
            <a:endParaRPr lang="en-US" altLang="ko-KR" sz="110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100">
                <a:latin typeface="맑은 고딕" panose="020B0503020000020004" pitchFamily="50" charset="-127"/>
                <a:ea typeface="맑은 고딕" panose="020B0503020000020004" pitchFamily="50" charset="-127"/>
              </a:rPr>
              <a:t>LG Energy</a:t>
            </a:r>
          </a:p>
          <a:p>
            <a:pPr algn="ctr"/>
            <a:r>
              <a:rPr lang="en-US" altLang="ko-KR" sz="1100">
                <a:latin typeface="맑은 고딕" panose="020B0503020000020004" pitchFamily="50" charset="-127"/>
                <a:ea typeface="맑은 고딕" panose="020B0503020000020004" pitchFamily="50" charset="-127"/>
              </a:rPr>
              <a:t>Samsung SDI</a:t>
            </a:r>
          </a:p>
          <a:p>
            <a:pPr algn="ctr"/>
            <a:r>
              <a:rPr lang="en-US" altLang="ko-KR" sz="1100">
                <a:latin typeface="맑은 고딕" panose="020B0503020000020004" pitchFamily="50" charset="-127"/>
                <a:ea typeface="맑은 고딕" panose="020B0503020000020004" pitchFamily="50" charset="-127"/>
              </a:rPr>
              <a:t>SK, CATL</a:t>
            </a:r>
            <a:endParaRPr lang="ko-KR" altLang="en-US" sz="11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015673DD-8CFB-1F3D-D376-D21CAFDD4665}"/>
              </a:ext>
            </a:extLst>
          </p:cNvPr>
          <p:cNvSpPr/>
          <p:nvPr/>
        </p:nvSpPr>
        <p:spPr>
          <a:xfrm>
            <a:off x="7084305" y="4715641"/>
            <a:ext cx="1498667" cy="129614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>
                <a:latin typeface="맑은 고딕" panose="020B0503020000020004" pitchFamily="50" charset="-127"/>
                <a:ea typeface="맑은 고딕" panose="020B0503020000020004" pitchFamily="50" charset="-127"/>
              </a:rPr>
              <a:t>Software</a:t>
            </a:r>
          </a:p>
          <a:p>
            <a:pPr algn="ctr"/>
            <a:r>
              <a:rPr lang="en-US" altLang="ko-KR" sz="1100" b="1">
                <a:latin typeface="맑은 고딕" panose="020B0503020000020004" pitchFamily="50" charset="-127"/>
                <a:ea typeface="맑은 고딕" panose="020B0503020000020004" pitchFamily="50" charset="-127"/>
              </a:rPr>
              <a:t>Player +</a:t>
            </a:r>
          </a:p>
          <a:p>
            <a:pPr algn="ctr"/>
            <a:endParaRPr lang="en-US" altLang="ko-KR" sz="110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100">
                <a:latin typeface="맑은 고딕" panose="020B0503020000020004" pitchFamily="50" charset="-127"/>
                <a:ea typeface="맑은 고딕" panose="020B0503020000020004" pitchFamily="50" charset="-127"/>
              </a:rPr>
              <a:t>Google</a:t>
            </a:r>
          </a:p>
          <a:p>
            <a:pPr algn="ctr"/>
            <a:r>
              <a:rPr lang="en-US" altLang="ko-KR" sz="1100">
                <a:latin typeface="맑은 고딕" panose="020B0503020000020004" pitchFamily="50" charset="-127"/>
                <a:ea typeface="맑은 고딕" panose="020B0503020000020004" pitchFamily="50" charset="-127"/>
              </a:rPr>
              <a:t>NVIDIA, Infineon</a:t>
            </a:r>
          </a:p>
          <a:p>
            <a:pPr algn="ctr"/>
            <a:r>
              <a:rPr lang="en-US" altLang="ko-KR" sz="1100">
                <a:latin typeface="맑은 고딕" panose="020B0503020000020004" pitchFamily="50" charset="-127"/>
                <a:ea typeface="맑은 고딕" panose="020B0503020000020004" pitchFamily="50" charset="-127"/>
              </a:rPr>
              <a:t>Tesla</a:t>
            </a:r>
            <a:endParaRPr lang="ko-KR" altLang="en-US" sz="11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화살표: 아래쪽 10">
            <a:extLst>
              <a:ext uri="{FF2B5EF4-FFF2-40B4-BE49-F238E27FC236}">
                <a16:creationId xmlns:a16="http://schemas.microsoft.com/office/drawing/2014/main" id="{C43D6D5E-EF2C-79BC-D710-5621BF1AED59}"/>
              </a:ext>
            </a:extLst>
          </p:cNvPr>
          <p:cNvSpPr/>
          <p:nvPr/>
        </p:nvSpPr>
        <p:spPr>
          <a:xfrm rot="17722465">
            <a:off x="3296816" y="3236397"/>
            <a:ext cx="360040" cy="576064"/>
          </a:xfrm>
          <a:prstGeom prst="downArrow">
            <a:avLst/>
          </a:prstGeom>
          <a:noFill/>
          <a:ln w="12700">
            <a:solidFill>
              <a:srgbClr val="B010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화살표: 아래쪽 11">
            <a:extLst>
              <a:ext uri="{FF2B5EF4-FFF2-40B4-BE49-F238E27FC236}">
                <a16:creationId xmlns:a16="http://schemas.microsoft.com/office/drawing/2014/main" id="{7953F496-47A9-A1B1-2508-5F455EDEEE96}"/>
              </a:ext>
            </a:extLst>
          </p:cNvPr>
          <p:cNvSpPr/>
          <p:nvPr/>
        </p:nvSpPr>
        <p:spPr>
          <a:xfrm rot="14607859">
            <a:off x="3296816" y="4766860"/>
            <a:ext cx="360040" cy="576064"/>
          </a:xfrm>
          <a:prstGeom prst="downArrow">
            <a:avLst/>
          </a:prstGeom>
          <a:noFill/>
          <a:ln w="12700">
            <a:solidFill>
              <a:srgbClr val="B010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화살표: 아래쪽 12">
            <a:extLst>
              <a:ext uri="{FF2B5EF4-FFF2-40B4-BE49-F238E27FC236}">
                <a16:creationId xmlns:a16="http://schemas.microsoft.com/office/drawing/2014/main" id="{4C87963D-7E8B-D4C1-36AB-BA9C9EE04528}"/>
              </a:ext>
            </a:extLst>
          </p:cNvPr>
          <p:cNvSpPr/>
          <p:nvPr/>
        </p:nvSpPr>
        <p:spPr>
          <a:xfrm rot="3877535" flipH="1">
            <a:off x="6276375" y="3236397"/>
            <a:ext cx="360040" cy="576064"/>
          </a:xfrm>
          <a:prstGeom prst="downArrow">
            <a:avLst/>
          </a:prstGeom>
          <a:noFill/>
          <a:ln w="12700">
            <a:solidFill>
              <a:srgbClr val="B010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화살표: 아래쪽 13">
            <a:extLst>
              <a:ext uri="{FF2B5EF4-FFF2-40B4-BE49-F238E27FC236}">
                <a16:creationId xmlns:a16="http://schemas.microsoft.com/office/drawing/2014/main" id="{B59E2705-7C0A-F6DF-C879-2B1889B5569F}"/>
              </a:ext>
            </a:extLst>
          </p:cNvPr>
          <p:cNvSpPr/>
          <p:nvPr/>
        </p:nvSpPr>
        <p:spPr>
          <a:xfrm rot="6992141" flipH="1">
            <a:off x="6276375" y="4766860"/>
            <a:ext cx="360040" cy="576064"/>
          </a:xfrm>
          <a:prstGeom prst="downArrow">
            <a:avLst/>
          </a:prstGeom>
          <a:noFill/>
          <a:ln w="12700">
            <a:solidFill>
              <a:srgbClr val="B010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44919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12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한국은 미국과 중국에 대한 기술적인 중립국가에서 미국으로 그 중심축을 변경하고 있으며 물류가 가까워서 수혜를 보았던 한국의 대중국 산업은 매우 어려워질 것임</a:t>
            </a:r>
            <a:r>
              <a:rPr lang="en-US" altLang="ko-KR"/>
              <a:t>. </a:t>
            </a:r>
            <a:r>
              <a:rPr lang="ko-KR" altLang="en-US"/>
              <a:t>하지만 </a:t>
            </a:r>
            <a:r>
              <a:rPr lang="en-US" altLang="ko-KR"/>
              <a:t>NATO</a:t>
            </a:r>
            <a:r>
              <a:rPr lang="ko-KR" altLang="en-US"/>
              <a:t>국가를 대상으로 하는 기업은 큰 기회를 가져갈 것으로 보임</a:t>
            </a: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D7B7F12E-758D-F0A4-A927-DCBF4C344A0C}"/>
              </a:ext>
            </a:extLst>
          </p:cNvPr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4. Growth up Capital in Korea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90B49083-B05E-9732-1111-DC762BA9CF0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931"/>
          <a:stretch/>
        </p:blipFill>
        <p:spPr>
          <a:xfrm>
            <a:off x="987582" y="2657744"/>
            <a:ext cx="3466785" cy="3414194"/>
          </a:xfrm>
          <a:prstGeom prst="rect">
            <a:avLst/>
          </a:prstGeom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id="{39835E32-40E9-0745-15CF-05070698645F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48544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China Export by Countries (FY 2021)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C65C964C-3D96-DE0D-8B95-58EBB7E5CAA6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13040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China Export by Countries (FY 2022)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42748F26-1841-9BFF-721A-2BDBB2BF820E}"/>
              </a:ext>
            </a:extLst>
          </p:cNvPr>
          <p:cNvSpPr/>
          <p:nvPr/>
        </p:nvSpPr>
        <p:spPr>
          <a:xfrm>
            <a:off x="5077940" y="5013176"/>
            <a:ext cx="1152128" cy="68909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>
                <a:latin typeface="맑은 고딕" panose="020B0503020000020004" pitchFamily="50" charset="-127"/>
                <a:ea typeface="맑은 고딕" panose="020B0503020000020004" pitchFamily="50" charset="-127"/>
              </a:rPr>
              <a:t>China</a:t>
            </a:r>
            <a:endParaRPr lang="ko-KR" altLang="en-US" sz="12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954A8B52-FC8E-8C7B-3407-04B02186317E}"/>
              </a:ext>
            </a:extLst>
          </p:cNvPr>
          <p:cNvSpPr/>
          <p:nvPr/>
        </p:nvSpPr>
        <p:spPr>
          <a:xfrm>
            <a:off x="6897216" y="5013176"/>
            <a:ext cx="1152128" cy="68909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>
                <a:latin typeface="맑은 고딕" panose="020B0503020000020004" pitchFamily="50" charset="-127"/>
                <a:ea typeface="맑은 고딕" panose="020B0503020000020004" pitchFamily="50" charset="-127"/>
              </a:rPr>
              <a:t>Korea</a:t>
            </a:r>
            <a:endParaRPr lang="ko-KR" altLang="en-US" sz="12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F363052D-A224-7D7E-4B72-2F47028A6054}"/>
              </a:ext>
            </a:extLst>
          </p:cNvPr>
          <p:cNvSpPr/>
          <p:nvPr/>
        </p:nvSpPr>
        <p:spPr>
          <a:xfrm>
            <a:off x="5077940" y="3048976"/>
            <a:ext cx="1152128" cy="689094"/>
          </a:xfrm>
          <a:prstGeom prst="rect">
            <a:avLst/>
          </a:prstGeom>
          <a:ln w="12700">
            <a:solidFill>
              <a:srgbClr val="1E6B8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>
                <a:latin typeface="맑은 고딕" panose="020B0503020000020004" pitchFamily="50" charset="-127"/>
                <a:ea typeface="맑은 고딕" panose="020B0503020000020004" pitchFamily="50" charset="-127"/>
              </a:rPr>
              <a:t>EU</a:t>
            </a:r>
            <a:endParaRPr lang="ko-KR" altLang="en-US" sz="12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9F30060-034A-1DE0-B02C-72E445975E93}"/>
              </a:ext>
            </a:extLst>
          </p:cNvPr>
          <p:cNvSpPr/>
          <p:nvPr/>
        </p:nvSpPr>
        <p:spPr>
          <a:xfrm>
            <a:off x="6897216" y="3048976"/>
            <a:ext cx="1152128" cy="689094"/>
          </a:xfrm>
          <a:prstGeom prst="rect">
            <a:avLst/>
          </a:prstGeom>
          <a:ln w="12700">
            <a:solidFill>
              <a:srgbClr val="1E6B8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>
                <a:latin typeface="맑은 고딕" panose="020B0503020000020004" pitchFamily="50" charset="-127"/>
                <a:ea typeface="맑은 고딕" panose="020B0503020000020004" pitchFamily="50" charset="-127"/>
              </a:rPr>
              <a:t>US</a:t>
            </a:r>
            <a:endParaRPr lang="ko-KR" altLang="en-US" sz="12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F22E593C-BC35-E37E-C9A0-61772B82B7DA}"/>
              </a:ext>
            </a:extLst>
          </p:cNvPr>
          <p:cNvCxnSpPr>
            <a:stCxn id="14" idx="1"/>
            <a:endCxn id="13" idx="3"/>
          </p:cNvCxnSpPr>
          <p:nvPr/>
        </p:nvCxnSpPr>
        <p:spPr>
          <a:xfrm flipH="1">
            <a:off x="6230068" y="5357723"/>
            <a:ext cx="667148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FEBB86E-0111-770F-17D5-A58013E8E284}"/>
              </a:ext>
            </a:extLst>
          </p:cNvPr>
          <p:cNvSpPr txBox="1"/>
          <p:nvPr/>
        </p:nvSpPr>
        <p:spPr>
          <a:xfrm>
            <a:off x="6273207" y="5365195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/>
              <a:t>$156B</a:t>
            </a:r>
            <a:endParaRPr lang="ko-KR" altLang="en-US" sz="1200"/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C4B6F11F-E469-FDF9-DD52-9EC0138A77C0}"/>
              </a:ext>
            </a:extLst>
          </p:cNvPr>
          <p:cNvCxnSpPr>
            <a:stCxn id="13" idx="0"/>
            <a:endCxn id="15" idx="2"/>
          </p:cNvCxnSpPr>
          <p:nvPr/>
        </p:nvCxnSpPr>
        <p:spPr>
          <a:xfrm flipV="1">
            <a:off x="5654004" y="3738070"/>
            <a:ext cx="0" cy="127510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9E0493EF-5879-C4B5-2883-30860B48A587}"/>
              </a:ext>
            </a:extLst>
          </p:cNvPr>
          <p:cNvCxnSpPr>
            <a:stCxn id="13" idx="0"/>
            <a:endCxn id="16" idx="2"/>
          </p:cNvCxnSpPr>
          <p:nvPr/>
        </p:nvCxnSpPr>
        <p:spPr>
          <a:xfrm rot="5400000" flipH="1" flipV="1">
            <a:off x="5926089" y="3465985"/>
            <a:ext cx="1275106" cy="1819276"/>
          </a:xfrm>
          <a:prstGeom prst="bent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27E010C-049F-6621-1807-1CE53D3914E0}"/>
              </a:ext>
            </a:extLst>
          </p:cNvPr>
          <p:cNvSpPr txBox="1"/>
          <p:nvPr/>
        </p:nvSpPr>
        <p:spPr>
          <a:xfrm>
            <a:off x="5662154" y="3938997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/>
              <a:t>$688B</a:t>
            </a:r>
            <a:endParaRPr lang="ko-KR" altLang="en-US" sz="120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4828575-9EBB-A31A-3ABF-812C88F07583}"/>
              </a:ext>
            </a:extLst>
          </p:cNvPr>
          <p:cNvSpPr txBox="1"/>
          <p:nvPr/>
        </p:nvSpPr>
        <p:spPr>
          <a:xfrm>
            <a:off x="6846366" y="3936249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/>
              <a:t>$537B</a:t>
            </a:r>
            <a:endParaRPr lang="ko-KR" altLang="en-US" sz="12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A3A7A11-CB5F-EC22-B81D-B23DC4A922EB}"/>
              </a:ext>
            </a:extLst>
          </p:cNvPr>
          <p:cNvSpPr txBox="1"/>
          <p:nvPr/>
        </p:nvSpPr>
        <p:spPr>
          <a:xfrm>
            <a:off x="8425426" y="5179803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>
                <a:solidFill>
                  <a:srgbClr val="FF0000"/>
                </a:solidFill>
              </a:rPr>
              <a:t>Risk</a:t>
            </a:r>
            <a:endParaRPr lang="ko-KR" altLang="en-US" b="1">
              <a:solidFill>
                <a:srgbClr val="FF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38C7117-499C-341A-B310-7659DE89BF68}"/>
              </a:ext>
            </a:extLst>
          </p:cNvPr>
          <p:cNvSpPr txBox="1"/>
          <p:nvPr/>
        </p:nvSpPr>
        <p:spPr>
          <a:xfrm>
            <a:off x="8040711" y="3892034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>
                <a:solidFill>
                  <a:srgbClr val="1E6B8A"/>
                </a:solidFill>
              </a:rPr>
              <a:t>Opportunity</a:t>
            </a:r>
            <a:endParaRPr lang="ko-KR" altLang="en-US" b="1">
              <a:solidFill>
                <a:srgbClr val="1E6B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735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13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핸드셋 산업은 앞으로 성숙기에 도달하겠지만 자동차 산업의 경우에는 이게 시장 도입기에 해당함</a:t>
            </a:r>
            <a:endParaRPr lang="en-US" altLang="ko-KR"/>
          </a:p>
          <a:p>
            <a:r>
              <a:rPr lang="ko-KR" altLang="en-US"/>
              <a:t>한국의 경우 핸드셋산업과 자동차 산업이 동시에 성장해 있어서 매력적인 산업구조를 가지고 있음</a:t>
            </a: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C0A1B1EE-D2B4-5A4C-E10A-E898DD1993D8}"/>
              </a:ext>
            </a:extLst>
          </p:cNvPr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4. Growth up Capital in Korea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graphicFrame>
        <p:nvGraphicFramePr>
          <p:cNvPr id="8" name="표 8">
            <a:extLst>
              <a:ext uri="{FF2B5EF4-FFF2-40B4-BE49-F238E27FC236}">
                <a16:creationId xmlns:a16="http://schemas.microsoft.com/office/drawing/2014/main" id="{672FD1D7-114F-51D3-22AD-7AAE4EC8C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314804"/>
              </p:ext>
            </p:extLst>
          </p:nvPr>
        </p:nvGraphicFramePr>
        <p:xfrm>
          <a:off x="1664514" y="2652953"/>
          <a:ext cx="6604002" cy="3579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383107884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332703459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10037261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198068635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197703956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762034779"/>
                    </a:ext>
                  </a:extLst>
                </a:gridCol>
              </a:tblGrid>
              <a:tr h="7159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산업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일본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중국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대만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유럽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143799"/>
                  </a:ext>
                </a:extLst>
              </a:tr>
              <a:tr h="7159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자동차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강함</a:t>
                      </a:r>
                    </a:p>
                  </a:txBody>
                  <a:tcPr anchor="ctr">
                    <a:solidFill>
                      <a:srgbClr val="FF0000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45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강함</a:t>
                      </a:r>
                    </a:p>
                  </a:txBody>
                  <a:tcPr anchor="ctr">
                    <a:solidFill>
                      <a:srgbClr val="FF0000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강함</a:t>
                      </a:r>
                    </a:p>
                  </a:txBody>
                  <a:tcPr anchor="ctr">
                    <a:solidFill>
                      <a:srgbClr val="FF0000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없음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강함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>
                        <a:alpha val="1882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939573"/>
                  </a:ext>
                </a:extLst>
              </a:tr>
              <a:tr h="71590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IT</a:t>
                      </a:r>
                      <a:endParaRPr lang="ko-KR" altLang="en-US" sz="14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45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강함</a:t>
                      </a:r>
                    </a:p>
                  </a:txBody>
                  <a:tcPr anchor="ctr">
                    <a:solidFill>
                      <a:srgbClr val="FF0000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90545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강함</a:t>
                      </a:r>
                    </a:p>
                  </a:txBody>
                  <a:tcPr anchor="ctr">
                    <a:solidFill>
                      <a:srgbClr val="FF0000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0026134"/>
                  </a:ext>
                </a:extLst>
              </a:tr>
              <a:tr h="7159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반도체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45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강함</a:t>
                      </a:r>
                    </a:p>
                  </a:txBody>
                  <a:tcPr anchor="ctr">
                    <a:solidFill>
                      <a:srgbClr val="FF0000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약함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약함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강함</a:t>
                      </a:r>
                    </a:p>
                  </a:txBody>
                  <a:tcPr anchor="ctr">
                    <a:solidFill>
                      <a:srgbClr val="FF0000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약함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07696920"/>
                  </a:ext>
                </a:extLst>
              </a:tr>
              <a:tr h="7159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45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거래가</a:t>
                      </a:r>
                      <a:endParaRPr lang="en-US" altLang="ko-KR" sz="14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ko-KR" altLang="en-US" sz="14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어려움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073951"/>
                  </a:ext>
                </a:extLst>
              </a:tr>
            </a:tbl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ADC6FCE3-70DD-D6FE-268B-B4912C3D639E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080792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Comparative Industry Mapping</a:t>
            </a:r>
          </a:p>
        </p:txBody>
      </p:sp>
    </p:spTree>
    <p:extLst>
      <p:ext uri="{BB962C8B-B14F-4D97-AF65-F5344CB8AC3E}">
        <p14:creationId xmlns:p14="http://schemas.microsoft.com/office/powerpoint/2010/main" val="131062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14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한국내의 산업은 </a:t>
            </a:r>
            <a:r>
              <a:rPr lang="en-US" altLang="ko-KR"/>
              <a:t>A. NATO</a:t>
            </a:r>
            <a:r>
              <a:rPr lang="ko-KR" altLang="en-US"/>
              <a:t>를 대상</a:t>
            </a:r>
            <a:r>
              <a:rPr lang="en-US" altLang="ko-KR"/>
              <a:t>, B. </a:t>
            </a:r>
            <a:r>
              <a:rPr lang="ko-KR" altLang="en-US"/>
              <a:t>자동차산업에 연결이라는 두가치 축을 기준으로 성장하게 될 것이며 현재는 전기 자동차의 동력원에 해당하는 배터리를 중심으로 성장하고 있음</a:t>
            </a:r>
            <a:endParaRPr lang="en-US" altLang="ko-KR"/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C0A1B1EE-D2B4-5A4C-E10A-E898DD1993D8}"/>
              </a:ext>
            </a:extLst>
          </p:cNvPr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4. Growth up Capital in Korea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3805489-7BD6-6F5E-4B7F-B08457B0F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910" y="2652954"/>
            <a:ext cx="6572597" cy="312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E03286E-2AB6-0682-2F67-D664653AAC7F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085788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EV cost structure example</a:t>
            </a:r>
          </a:p>
        </p:txBody>
      </p:sp>
    </p:spTree>
    <p:extLst>
      <p:ext uri="{BB962C8B-B14F-4D97-AF65-F5344CB8AC3E}">
        <p14:creationId xmlns:p14="http://schemas.microsoft.com/office/powerpoint/2010/main" val="2744462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15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배터리 산업의 규모는 시장의 예상되는 규모에 비하여 매우 초기 단계이지만 대상이 되는 자동차 산업 자체의 규모가 매우 거대해서 </a:t>
            </a:r>
            <a:r>
              <a:rPr lang="en-US" altLang="ko-KR"/>
              <a:t>LG, SK</a:t>
            </a:r>
            <a:r>
              <a:rPr lang="ko-KR" altLang="en-US"/>
              <a:t>와 같은 그룹사 들도 조달에 대하여 어려움을 느끼고 있음</a:t>
            </a: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C0A1B1EE-D2B4-5A4C-E10A-E898DD1993D8}"/>
              </a:ext>
            </a:extLst>
          </p:cNvPr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4. Growth up Capital in Korea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1CC03F-523C-8590-E0FC-26A3DB3E8333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13040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Korean Battery CAPEX Projection (Gwh)</a:t>
            </a:r>
          </a:p>
        </p:txBody>
      </p:sp>
      <p:graphicFrame>
        <p:nvGraphicFramePr>
          <p:cNvPr id="8" name="차트 7">
            <a:extLst>
              <a:ext uri="{FF2B5EF4-FFF2-40B4-BE49-F238E27FC236}">
                <a16:creationId xmlns:a16="http://schemas.microsoft.com/office/drawing/2014/main" id="{02A4E61A-8A64-E7C6-83A1-B01D75D3EC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8005646"/>
              </p:ext>
            </p:extLst>
          </p:nvPr>
        </p:nvGraphicFramePr>
        <p:xfrm>
          <a:off x="673349" y="2652207"/>
          <a:ext cx="4104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B42DB59D-4513-402A-F3C8-6AED55E1BD0E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44630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World Battery CAPEX (GWh)</a:t>
            </a:r>
          </a:p>
        </p:txBody>
      </p:sp>
      <p:graphicFrame>
        <p:nvGraphicFramePr>
          <p:cNvPr id="11" name="Chart 15">
            <a:extLst>
              <a:ext uri="{FF2B5EF4-FFF2-40B4-BE49-F238E27FC236}">
                <a16:creationId xmlns:a16="http://schemas.microsoft.com/office/drawing/2014/main" id="{B7FAB32A-873C-C465-FB21-3A71F9A03E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007063"/>
              </p:ext>
            </p:extLst>
          </p:nvPr>
        </p:nvGraphicFramePr>
        <p:xfrm>
          <a:off x="5137396" y="2647900"/>
          <a:ext cx="4104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707496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16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대형 그룹사들도 어려움을 느끼는데 그룹사에 공급을 하고 있는 중견기업의 경우에는 자본에 대한 니즈가 매우 심각한 상태이며 시장금리까지 올라간 상황에서 성장자금에 대한 어려움은 더 커지고 있음</a:t>
            </a: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C0A1B1EE-D2B4-5A4C-E10A-E898DD1993D8}"/>
              </a:ext>
            </a:extLst>
          </p:cNvPr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4. Growth up Capital in Korea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A1DE1AC1-35D3-264B-789B-F72D974E30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877" y="2676655"/>
            <a:ext cx="4318195" cy="1896418"/>
          </a:xfrm>
          <a:prstGeom prst="rect">
            <a:avLst/>
          </a:prstGeom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A3DE1905-7A31-603C-2F1E-C5C6B6AF5BBB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44630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CAPEX news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9831814F-25B4-A82D-3B75-CA469259E2B1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12859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Korea 10Y (%)</a:t>
            </a:r>
          </a:p>
        </p:txBody>
      </p:sp>
      <p:graphicFrame>
        <p:nvGraphicFramePr>
          <p:cNvPr id="11" name="차트 10">
            <a:extLst>
              <a:ext uri="{FF2B5EF4-FFF2-40B4-BE49-F238E27FC236}">
                <a16:creationId xmlns:a16="http://schemas.microsoft.com/office/drawing/2014/main" id="{34292970-012D-4E2E-A0DE-CBF9115A80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535991"/>
              </p:ext>
            </p:extLst>
          </p:nvPr>
        </p:nvGraphicFramePr>
        <p:xfrm>
          <a:off x="5138452" y="2651024"/>
          <a:ext cx="4104275" cy="284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052859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17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이러한 현재의 구조는 한국에서 </a:t>
            </a:r>
            <a:r>
              <a:rPr lang="en-US" altLang="ko-KR"/>
              <a:t>Growth up Capital</a:t>
            </a:r>
            <a:r>
              <a:rPr lang="ko-KR" altLang="en-US"/>
              <a:t> </a:t>
            </a:r>
            <a:r>
              <a:rPr lang="en-US" altLang="ko-KR"/>
              <a:t>Play</a:t>
            </a:r>
            <a:r>
              <a:rPr lang="ko-KR" altLang="en-US"/>
              <a:t>를 하는 완벽한 시간을 제공하고 있으며 </a:t>
            </a:r>
            <a:r>
              <a:rPr lang="en-US" altLang="ko-KR"/>
              <a:t>ANDA H</a:t>
            </a:r>
            <a:r>
              <a:rPr lang="ko-KR" altLang="en-US"/>
              <a:t>는 이러한 시장포지션닝을 강하게 하고 있는 회사임</a:t>
            </a: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C0A1B1EE-D2B4-5A4C-E10A-E898DD1993D8}"/>
              </a:ext>
            </a:extLst>
          </p:cNvPr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4. Growth up Capital in Korea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2B9109B-1038-B67B-EAB0-C62556D7940B}"/>
              </a:ext>
            </a:extLst>
          </p:cNvPr>
          <p:cNvSpPr/>
          <p:nvPr/>
        </p:nvSpPr>
        <p:spPr>
          <a:xfrm>
            <a:off x="1800690" y="2558310"/>
            <a:ext cx="1324340" cy="136916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>
                <a:latin typeface="맑은 고딕" panose="020B0503020000020004" pitchFamily="50" charset="-127"/>
                <a:ea typeface="맑은 고딕" panose="020B0503020000020004" pitchFamily="50" charset="-127"/>
              </a:rPr>
              <a:t>Strong</a:t>
            </a:r>
          </a:p>
          <a:p>
            <a:pPr algn="ctr"/>
            <a:endParaRPr lang="en-US" altLang="ko-KR" sz="12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200" b="1">
                <a:latin typeface="맑은 고딕" panose="020B0503020000020004" pitchFamily="50" charset="-127"/>
                <a:ea typeface="맑은 고딕" panose="020B0503020000020004" pitchFamily="50" charset="-127"/>
              </a:rPr>
              <a:t>Macro</a:t>
            </a:r>
            <a:endParaRPr lang="ko-KR" altLang="en-US" sz="12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C464AD6-EFF8-18FB-3721-FB099BC3F8ED}"/>
              </a:ext>
            </a:extLst>
          </p:cNvPr>
          <p:cNvSpPr/>
          <p:nvPr/>
        </p:nvSpPr>
        <p:spPr>
          <a:xfrm>
            <a:off x="3456874" y="2558310"/>
            <a:ext cx="1324340" cy="136916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>
                <a:latin typeface="맑은 고딕" panose="020B0503020000020004" pitchFamily="50" charset="-127"/>
                <a:ea typeface="맑은 고딕" panose="020B0503020000020004" pitchFamily="50" charset="-127"/>
              </a:rPr>
              <a:t>Opportunistic</a:t>
            </a:r>
          </a:p>
          <a:p>
            <a:pPr algn="ctr"/>
            <a:endParaRPr lang="en-US" altLang="ko-KR" sz="12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200" b="1">
                <a:latin typeface="맑은 고딕" panose="020B0503020000020004" pitchFamily="50" charset="-127"/>
                <a:ea typeface="맑은 고딕" panose="020B0503020000020004" pitchFamily="50" charset="-127"/>
              </a:rPr>
              <a:t>Politic</a:t>
            </a:r>
            <a:endParaRPr lang="ko-KR" altLang="en-US" sz="12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23385881-A013-6BAD-ED2C-65D5EEB5633A}"/>
              </a:ext>
            </a:extLst>
          </p:cNvPr>
          <p:cNvSpPr/>
          <p:nvPr/>
        </p:nvSpPr>
        <p:spPr>
          <a:xfrm>
            <a:off x="5121424" y="2558310"/>
            <a:ext cx="1324340" cy="136916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>
                <a:latin typeface="맑은 고딕" panose="020B0503020000020004" pitchFamily="50" charset="-127"/>
                <a:ea typeface="맑은 고딕" panose="020B0503020000020004" pitchFamily="50" charset="-127"/>
              </a:rPr>
              <a:t>Paradigm-shift</a:t>
            </a:r>
          </a:p>
          <a:p>
            <a:pPr algn="ctr"/>
            <a:r>
              <a:rPr lang="en-US" altLang="ko-KR" sz="1200" b="1">
                <a:latin typeface="맑은 고딕" panose="020B0503020000020004" pitchFamily="50" charset="-127"/>
                <a:ea typeface="맑은 고딕" panose="020B0503020000020004" pitchFamily="50" charset="-127"/>
              </a:rPr>
              <a:t>in</a:t>
            </a:r>
          </a:p>
          <a:p>
            <a:pPr algn="ctr"/>
            <a:r>
              <a:rPr lang="en-US" altLang="ko-KR" sz="1200" b="1">
                <a:latin typeface="맑은 고딕" panose="020B0503020000020004" pitchFamily="50" charset="-127"/>
                <a:ea typeface="맑은 고딕" panose="020B0503020000020004" pitchFamily="50" charset="-127"/>
              </a:rPr>
              <a:t>Automotive</a:t>
            </a:r>
          </a:p>
          <a:p>
            <a:pPr algn="ctr"/>
            <a:r>
              <a:rPr lang="en-US" altLang="ko-KR" sz="1200" b="1">
                <a:latin typeface="맑은 고딕" panose="020B0503020000020004" pitchFamily="50" charset="-127"/>
                <a:ea typeface="맑은 고딕" panose="020B0503020000020004" pitchFamily="50" charset="-127"/>
              </a:rPr>
              <a:t>Industry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27EC0064-7E0E-381D-45F4-E8C592E8B8B6}"/>
              </a:ext>
            </a:extLst>
          </p:cNvPr>
          <p:cNvSpPr/>
          <p:nvPr/>
        </p:nvSpPr>
        <p:spPr>
          <a:xfrm>
            <a:off x="6797824" y="2558310"/>
            <a:ext cx="1324340" cy="136916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>
                <a:latin typeface="맑은 고딕" panose="020B0503020000020004" pitchFamily="50" charset="-127"/>
                <a:ea typeface="맑은 고딕" panose="020B0503020000020004" pitchFamily="50" charset="-127"/>
              </a:rPr>
              <a:t>Massive</a:t>
            </a:r>
          </a:p>
          <a:p>
            <a:pPr algn="ctr"/>
            <a:endParaRPr lang="en-US" altLang="ko-KR" sz="12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200" b="1">
                <a:latin typeface="맑은 고딕" panose="020B0503020000020004" pitchFamily="50" charset="-127"/>
                <a:ea typeface="맑은 고딕" panose="020B0503020000020004" pitchFamily="50" charset="-127"/>
              </a:rPr>
              <a:t>CAPEX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9868CE7-F758-968C-4C26-B0CA4D273F44}"/>
              </a:ext>
            </a:extLst>
          </p:cNvPr>
          <p:cNvSpPr/>
          <p:nvPr/>
        </p:nvSpPr>
        <p:spPr>
          <a:xfrm>
            <a:off x="3368824" y="4941168"/>
            <a:ext cx="3168352" cy="110873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b="1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Best Time for</a:t>
            </a:r>
          </a:p>
          <a:p>
            <a:pPr algn="ctr"/>
            <a:endParaRPr lang="en-US" altLang="ko-KR" sz="1600" b="1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600" b="1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Korean Growth Market</a:t>
            </a:r>
          </a:p>
        </p:txBody>
      </p:sp>
      <p:sp>
        <p:nvSpPr>
          <p:cNvPr id="14" name="설명선: 아래쪽 화살표 13">
            <a:extLst>
              <a:ext uri="{FF2B5EF4-FFF2-40B4-BE49-F238E27FC236}">
                <a16:creationId xmlns:a16="http://schemas.microsoft.com/office/drawing/2014/main" id="{F9C84E9F-56A6-E8F3-A2BE-24FC6A474012}"/>
              </a:ext>
            </a:extLst>
          </p:cNvPr>
          <p:cNvSpPr/>
          <p:nvPr/>
        </p:nvSpPr>
        <p:spPr>
          <a:xfrm>
            <a:off x="1640632" y="2372943"/>
            <a:ext cx="6624736" cy="2448272"/>
          </a:xfrm>
          <a:prstGeom prst="downArrowCallout">
            <a:avLst>
              <a:gd name="adj1" fmla="val 13275"/>
              <a:gd name="adj2" fmla="val 17965"/>
              <a:gd name="adj3" fmla="val 18551"/>
              <a:gd name="adj4" fmla="val 70874"/>
            </a:avLst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1163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18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5. ANDA H Strategy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기업이 성장을 위한 자금이 필요로 할때는 기업의 잉여현금은 매우 낮으며 영업을 통하여 발생한 현금보다 더 많은 </a:t>
            </a:r>
            <a:r>
              <a:rPr lang="en-US" altLang="ko-KR"/>
              <a:t>CAPEX</a:t>
            </a:r>
            <a:r>
              <a:rPr lang="ko-KR" altLang="en-US"/>
              <a:t>가 필요하기 때문에 </a:t>
            </a:r>
            <a:r>
              <a:rPr lang="en-US" altLang="ko-KR"/>
              <a:t>Straight Bond</a:t>
            </a:r>
            <a:r>
              <a:rPr lang="ko-KR" altLang="en-US"/>
              <a:t> 조달은 장기적으로 좋지 않음</a:t>
            </a:r>
            <a:endParaRPr lang="en-US" altLang="ko-KR"/>
          </a:p>
          <a:p>
            <a:r>
              <a:rPr lang="ko-KR" altLang="en-US"/>
              <a:t>그래서 일반적인 구조에서는 지분을 일정부분 희석하는 메자닌을 발행하게 되며</a:t>
            </a:r>
            <a:r>
              <a:rPr lang="en-US" altLang="ko-KR"/>
              <a:t>, ANDA</a:t>
            </a:r>
            <a:r>
              <a:rPr lang="ko-KR" altLang="en-US"/>
              <a:t> </a:t>
            </a:r>
            <a:r>
              <a:rPr lang="en-US" altLang="ko-KR"/>
              <a:t>H</a:t>
            </a:r>
            <a:r>
              <a:rPr lang="ko-KR" altLang="en-US"/>
              <a:t>는 이러한 성장기업의 메자닌 투자에서 강한 투자자임</a:t>
            </a:r>
          </a:p>
        </p:txBody>
      </p:sp>
      <p:pic>
        <p:nvPicPr>
          <p:cNvPr id="6" name="_x245426656" descr="EMB00009698bf50">
            <a:extLst>
              <a:ext uri="{FF2B5EF4-FFF2-40B4-BE49-F238E27FC236}">
                <a16:creationId xmlns:a16="http://schemas.microsoft.com/office/drawing/2014/main" id="{DC42DCF0-304B-8528-9ADE-0B0176446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957" y="2493985"/>
            <a:ext cx="3606036" cy="324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차트 7">
            <a:extLst>
              <a:ext uri="{FF2B5EF4-FFF2-40B4-BE49-F238E27FC236}">
                <a16:creationId xmlns:a16="http://schemas.microsoft.com/office/drawing/2014/main" id="{61A28B04-ECB2-7040-63D4-E3DADDDA1C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5731988"/>
              </p:ext>
            </p:extLst>
          </p:nvPr>
        </p:nvGraphicFramePr>
        <p:xfrm>
          <a:off x="5135084" y="2873279"/>
          <a:ext cx="4104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4F8F931B-1258-275F-93AC-5B18BA89A530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12859" y="2452972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ANDA H Mezzanine Investment (KRW in </a:t>
            </a:r>
            <a:r>
              <a:rPr lang="ko-KR" altLang="en-US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억</a:t>
            </a:r>
            <a:r>
              <a:rPr lang="en-US" altLang="ko-KR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99856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19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5. ANDA H Strategy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또한 부채성 조달을 하는 것이 어려운 회사의 경우에는 </a:t>
            </a:r>
            <a:r>
              <a:rPr lang="en-US" altLang="ko-KR"/>
              <a:t>Structured Growth up capital Play</a:t>
            </a:r>
            <a:r>
              <a:rPr lang="ko-KR" altLang="en-US"/>
              <a:t>를 하고 있으며 현 경영진의 사업에 대한 열정과 시장의 자본을 연결시킨 </a:t>
            </a:r>
            <a:r>
              <a:rPr lang="en-US" altLang="ko-KR"/>
              <a:t>'</a:t>
            </a:r>
            <a:r>
              <a:rPr lang="ko-KR" altLang="en-US"/>
              <a:t>매각후 재출자</a:t>
            </a:r>
            <a:r>
              <a:rPr lang="en-US" altLang="ko-KR"/>
              <a:t>'</a:t>
            </a:r>
            <a:r>
              <a:rPr lang="ko-KR" altLang="en-US"/>
              <a:t>구조를 통하여서도 기업의 성장을 돕고 있음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D4A33C5-E431-1239-EADE-EF2CA34D52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1485" y="2852936"/>
            <a:ext cx="4203179" cy="747504"/>
          </a:xfrm>
          <a:prstGeom prst="rect">
            <a:avLst/>
          </a:prstGeom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B6A41E7D-3364-C183-1C07-896F0EF10E4E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44630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TSI news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0A1B91D6-02BA-FFF3-9886-D35CC0E60B2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35140"/>
          <a:stretch/>
        </p:blipFill>
        <p:spPr>
          <a:xfrm>
            <a:off x="959091" y="3887909"/>
            <a:ext cx="3523767" cy="1361563"/>
          </a:xfrm>
          <a:prstGeom prst="rect">
            <a:avLst/>
          </a:prstGeom>
        </p:spPr>
      </p:pic>
      <p:sp>
        <p:nvSpPr>
          <p:cNvPr id="14" name="Rectangle 6">
            <a:extLst>
              <a:ext uri="{FF2B5EF4-FFF2-40B4-BE49-F238E27FC236}">
                <a16:creationId xmlns:a16="http://schemas.microsoft.com/office/drawing/2014/main" id="{81F3D5C2-12A1-9610-3500-F67EEE78E91A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194330" y="2084911"/>
            <a:ext cx="1878401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TSI Financial Structure</a:t>
            </a:r>
          </a:p>
          <a:p>
            <a:pPr algn="ctr">
              <a:buClrTx/>
              <a:buFontTx/>
              <a:buNone/>
            </a:pPr>
            <a:r>
              <a:rPr lang="en-US" altLang="ko-KR" sz="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(KRW</a:t>
            </a:r>
            <a:r>
              <a:rPr lang="ko-KR" altLang="en-US" sz="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in</a:t>
            </a:r>
            <a:r>
              <a:rPr lang="ko-KR" altLang="en-US" sz="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억</a:t>
            </a:r>
            <a:r>
              <a:rPr lang="en-US" altLang="ko-KR" sz="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4BA077-BCCF-B1B9-FFA5-BF8941BECD1C}"/>
              </a:ext>
            </a:extLst>
          </p:cNvPr>
          <p:cNvSpPr txBox="1"/>
          <p:nvPr/>
        </p:nvSpPr>
        <p:spPr>
          <a:xfrm>
            <a:off x="5100564" y="5661248"/>
            <a:ext cx="1762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/>
              <a:t>*current data is simple expectation</a:t>
            </a:r>
          </a:p>
          <a:p>
            <a:r>
              <a:rPr lang="en-US" altLang="ko-KR" sz="800"/>
              <a:t>from FY2022</a:t>
            </a:r>
            <a:endParaRPr lang="ko-KR" altLang="en-US" sz="800"/>
          </a:p>
        </p:txBody>
      </p:sp>
      <p:graphicFrame>
        <p:nvGraphicFramePr>
          <p:cNvPr id="16" name="차트 15">
            <a:extLst>
              <a:ext uri="{FF2B5EF4-FFF2-40B4-BE49-F238E27FC236}">
                <a16:creationId xmlns:a16="http://schemas.microsoft.com/office/drawing/2014/main" id="{812E161C-BBEE-4BA0-AE66-54A7F02145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4549346"/>
              </p:ext>
            </p:extLst>
          </p:nvPr>
        </p:nvGraphicFramePr>
        <p:xfrm>
          <a:off x="4953000" y="2650516"/>
          <a:ext cx="2232025" cy="3082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7" name="차트 16">
            <a:extLst>
              <a:ext uri="{FF2B5EF4-FFF2-40B4-BE49-F238E27FC236}">
                <a16:creationId xmlns:a16="http://schemas.microsoft.com/office/drawing/2014/main" id="{2C9E6A17-D1B5-8B73-D3D5-770E54AC0A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2102383"/>
              </p:ext>
            </p:extLst>
          </p:nvPr>
        </p:nvGraphicFramePr>
        <p:xfrm>
          <a:off x="7193046" y="2653749"/>
          <a:ext cx="2203050" cy="28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9" name="Rectangle 6">
            <a:extLst>
              <a:ext uri="{FF2B5EF4-FFF2-40B4-BE49-F238E27FC236}">
                <a16:creationId xmlns:a16="http://schemas.microsoft.com/office/drawing/2014/main" id="{3B3A2C33-0A6E-A748-4FA5-E3BFFE42C4E6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355370" y="2084911"/>
            <a:ext cx="1878401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TSI Market Cap</a:t>
            </a:r>
          </a:p>
          <a:p>
            <a:pPr algn="ctr"/>
            <a:r>
              <a:rPr lang="en-US" altLang="ko-KR" sz="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(KRW</a:t>
            </a:r>
            <a:r>
              <a:rPr lang="ko-KR" altLang="en-US" sz="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in</a:t>
            </a:r>
            <a:r>
              <a:rPr lang="ko-KR" altLang="en-US" sz="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억</a:t>
            </a:r>
            <a:r>
              <a:rPr lang="en-US" altLang="ko-KR" sz="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72645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2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1. Macro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전례가 없는 통화의 확장은 소비의 증가로 연결되었으며 역사적으로 유례가 없이 강한 소비가 지속되고 있음</a:t>
            </a:r>
          </a:p>
        </p:txBody>
      </p:sp>
      <p:graphicFrame>
        <p:nvGraphicFramePr>
          <p:cNvPr id="8" name="차트 7">
            <a:extLst>
              <a:ext uri="{FF2B5EF4-FFF2-40B4-BE49-F238E27FC236}">
                <a16:creationId xmlns:a16="http://schemas.microsoft.com/office/drawing/2014/main" id="{2D1485D4-83B4-4AE8-9484-25B27EB4CF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4740748"/>
              </p:ext>
            </p:extLst>
          </p:nvPr>
        </p:nvGraphicFramePr>
        <p:xfrm>
          <a:off x="665147" y="2653267"/>
          <a:ext cx="4104275" cy="284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D81BC7BA-EC83-8EA2-F465-FA6DC81DB71E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48544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FED</a:t>
            </a:r>
            <a:r>
              <a:rPr lang="ko-KR" altLang="en-US" sz="120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Total Asset ($B)</a:t>
            </a:r>
          </a:p>
        </p:txBody>
      </p:sp>
      <p:graphicFrame>
        <p:nvGraphicFramePr>
          <p:cNvPr id="10" name="차트 9">
            <a:extLst>
              <a:ext uri="{FF2B5EF4-FFF2-40B4-BE49-F238E27FC236}">
                <a16:creationId xmlns:a16="http://schemas.microsoft.com/office/drawing/2014/main" id="{C566DC03-E79E-44EA-9060-D994919DC2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6013470"/>
              </p:ext>
            </p:extLst>
          </p:nvPr>
        </p:nvGraphicFramePr>
        <p:xfrm>
          <a:off x="5132887" y="2653266"/>
          <a:ext cx="4104275" cy="284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Rectangle 6">
            <a:extLst>
              <a:ext uri="{FF2B5EF4-FFF2-40B4-BE49-F238E27FC236}">
                <a16:creationId xmlns:a16="http://schemas.microsoft.com/office/drawing/2014/main" id="{6E8E88F9-30AB-76DB-ECD2-436FA7B7436D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10015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US PCE ($B)</a:t>
            </a:r>
          </a:p>
        </p:txBody>
      </p:sp>
    </p:spTree>
    <p:extLst>
      <p:ext uri="{BB962C8B-B14F-4D97-AF65-F5344CB8AC3E}">
        <p14:creationId xmlns:p14="http://schemas.microsoft.com/office/powerpoint/2010/main" val="3106373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20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5. ANDA H Strategy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현재의 </a:t>
            </a:r>
            <a:r>
              <a:rPr lang="en-US" altLang="ko-KR"/>
              <a:t>TSI PMI</a:t>
            </a:r>
            <a:r>
              <a:rPr lang="ko-KR" altLang="en-US"/>
              <a:t>가 어느정도 종료가 되면 반도체산업에 대한 투자를 본격적으로 진행할 예정이며 </a:t>
            </a:r>
            <a:r>
              <a:rPr lang="en-US" altLang="ko-KR"/>
              <a:t>TSI</a:t>
            </a:r>
            <a:r>
              <a:rPr lang="ko-KR" altLang="en-US"/>
              <a:t>와 유사한 구조로 딜을 진행할 예정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F7B650C2-7277-82DF-155A-8553A6D770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525" y="2652954"/>
            <a:ext cx="6688500" cy="3175620"/>
          </a:xfrm>
          <a:prstGeom prst="rect">
            <a:avLst/>
          </a:prstGeom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824076F2-B193-6CE0-3C93-5AE8A5E2EE22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97647" y="2084911"/>
            <a:ext cx="4009694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latin typeface="Arial"/>
                <a:ea typeface="굴림"/>
                <a:cs typeface="Arial"/>
              </a:rPr>
              <a:t>Automotive Semiconductor Market Size Forecast($B)</a:t>
            </a:r>
          </a:p>
        </p:txBody>
      </p:sp>
    </p:spTree>
    <p:extLst>
      <p:ext uri="{BB962C8B-B14F-4D97-AF65-F5344CB8AC3E}">
        <p14:creationId xmlns:p14="http://schemas.microsoft.com/office/powerpoint/2010/main" val="4232641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89B659B-B767-0660-C4E7-0021F47416FF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94323" y="2302999"/>
            <a:ext cx="7331086" cy="226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b="1">
                <a:solidFill>
                  <a:srgbClr val="414143"/>
                </a:solidFill>
                <a:ea typeface="굴림" panose="020B0600000101010101" pitchFamily="50" charset="-127"/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317841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3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1. Macro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일반적으로 증가한 통화량은 소비의 증가량과 비슷하게 흘러가는데 </a:t>
            </a:r>
            <a:r>
              <a:rPr lang="en-US" altLang="ko-KR"/>
              <a:t>COVID-19 </a:t>
            </a:r>
            <a:r>
              <a:rPr lang="ko-KR" altLang="en-US"/>
              <a:t>이라는 사건으로 인하여 일종의 </a:t>
            </a:r>
            <a:r>
              <a:rPr lang="en-US" altLang="ko-KR"/>
              <a:t>'</a:t>
            </a:r>
            <a:r>
              <a:rPr lang="ko-KR" altLang="en-US"/>
              <a:t>지연된 소비</a:t>
            </a:r>
            <a:r>
              <a:rPr lang="en-US" altLang="ko-KR"/>
              <a:t>'</a:t>
            </a:r>
            <a:r>
              <a:rPr lang="ko-KR" altLang="en-US"/>
              <a:t>가 역대적으로 가장 높은 상태임</a:t>
            </a:r>
          </a:p>
        </p:txBody>
      </p:sp>
      <p:graphicFrame>
        <p:nvGraphicFramePr>
          <p:cNvPr id="8" name="차트 7">
            <a:extLst>
              <a:ext uri="{FF2B5EF4-FFF2-40B4-BE49-F238E27FC236}">
                <a16:creationId xmlns:a16="http://schemas.microsoft.com/office/drawing/2014/main" id="{62001F14-8BD8-4799-9C5A-4F3B707229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7342455"/>
              </p:ext>
            </p:extLst>
          </p:nvPr>
        </p:nvGraphicFramePr>
        <p:xfrm>
          <a:off x="488685" y="2644624"/>
          <a:ext cx="684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71DFA28F-B4B1-97DE-E92A-D873C40693AA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00672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US M2 &amp; PCE ($T)</a:t>
            </a:r>
          </a:p>
        </p:txBody>
      </p:sp>
    </p:spTree>
    <p:extLst>
      <p:ext uri="{BB962C8B-B14F-4D97-AF65-F5344CB8AC3E}">
        <p14:creationId xmlns:p14="http://schemas.microsoft.com/office/powerpoint/2010/main" val="324168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4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1. Macro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강한 소비가 정치적인 사건과 함께 공급부족을 만나게 되면서 급격하게 왜곡되었던 인플레이션은 </a:t>
            </a:r>
            <a:r>
              <a:rPr lang="en-US" altLang="ko-KR"/>
              <a:t>2023</a:t>
            </a:r>
            <a:r>
              <a:rPr lang="ko-KR" altLang="en-US"/>
              <a:t>년의 인플레이션 스윙으로 연결될 것으로 예상됨</a:t>
            </a:r>
          </a:p>
        </p:txBody>
      </p:sp>
      <p:graphicFrame>
        <p:nvGraphicFramePr>
          <p:cNvPr id="8" name="차트 7">
            <a:extLst>
              <a:ext uri="{FF2B5EF4-FFF2-40B4-BE49-F238E27FC236}">
                <a16:creationId xmlns:a16="http://schemas.microsoft.com/office/drawing/2014/main" id="{A5A0C279-3547-403E-A9B3-A29F87FCB8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5692136"/>
              </p:ext>
            </p:extLst>
          </p:nvPr>
        </p:nvGraphicFramePr>
        <p:xfrm>
          <a:off x="486094" y="2645690"/>
          <a:ext cx="684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DF91F813-CB6B-D855-46D5-3C90CC586AC1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133642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FED</a:t>
            </a:r>
            <a:r>
              <a:rPr lang="ko-KR" altLang="en-US" sz="120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Rate &amp; US CPI (%)</a:t>
            </a:r>
          </a:p>
        </p:txBody>
      </p:sp>
    </p:spTree>
    <p:extLst>
      <p:ext uri="{BB962C8B-B14F-4D97-AF65-F5344CB8AC3E}">
        <p14:creationId xmlns:p14="http://schemas.microsoft.com/office/powerpoint/2010/main" val="3813188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5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1. Macro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시장은 통화량의 제한적 상승에 우려를 하고 있지만 우리가 핵심적으로 봐야 하는 지표는 통화유통속도임</a:t>
            </a:r>
            <a:endParaRPr lang="en-US" altLang="ko-KR"/>
          </a:p>
          <a:p>
            <a:r>
              <a:rPr lang="ko-KR" altLang="en-US"/>
              <a:t>시장의 장기방향성은 매우 매력적이며 인플레이션 변곡점이 발생하는 </a:t>
            </a:r>
            <a:r>
              <a:rPr lang="en-US" altLang="ko-KR"/>
              <a:t>2023</a:t>
            </a:r>
            <a:r>
              <a:rPr lang="ko-KR" altLang="en-US"/>
              <a:t>년 여름 </a:t>
            </a:r>
            <a:r>
              <a:rPr lang="en-US" altLang="ko-KR"/>
              <a:t>~ </a:t>
            </a:r>
            <a:r>
              <a:rPr lang="ko-KR" altLang="en-US"/>
              <a:t>가을은 시장의 변환점에 해당할 것임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AF39FC-87A7-2EA6-0515-5DF71D793BDD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45811" y="3870158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2000">
                <a:solidFill>
                  <a:srgbClr val="414143"/>
                </a:solidFill>
                <a:ea typeface="굴림" panose="020B0600000101010101" pitchFamily="50" charset="-127"/>
              </a:rPr>
              <a:t>GDP</a:t>
            </a:r>
            <a:r>
              <a:rPr lang="ko-KR" altLang="en-US" sz="2000">
                <a:solidFill>
                  <a:srgbClr val="414143"/>
                </a:solidFill>
                <a:ea typeface="굴림" panose="020B0600000101010101" pitchFamily="50" charset="-127"/>
              </a:rPr>
              <a:t> </a:t>
            </a:r>
            <a:r>
              <a:rPr lang="en-US" altLang="ko-KR" sz="2000">
                <a:solidFill>
                  <a:srgbClr val="414143"/>
                </a:solidFill>
                <a:ea typeface="굴림" panose="020B0600000101010101" pitchFamily="50" charset="-127"/>
              </a:rPr>
              <a:t>=</a:t>
            </a:r>
            <a:r>
              <a:rPr lang="ko-KR" altLang="en-US" sz="2000">
                <a:solidFill>
                  <a:srgbClr val="414143"/>
                </a:solidFill>
                <a:ea typeface="굴림" panose="020B0600000101010101" pitchFamily="50" charset="-127"/>
              </a:rPr>
              <a:t> </a:t>
            </a:r>
            <a:r>
              <a:rPr lang="en-US" altLang="ko-KR" sz="2000">
                <a:solidFill>
                  <a:srgbClr val="414143"/>
                </a:solidFill>
                <a:ea typeface="굴림" panose="020B0600000101010101" pitchFamily="50" charset="-127"/>
              </a:rPr>
              <a:t>M2</a:t>
            </a:r>
            <a:r>
              <a:rPr lang="ko-KR" altLang="en-US" sz="2000">
                <a:solidFill>
                  <a:srgbClr val="414143"/>
                </a:solidFill>
                <a:ea typeface="굴림" panose="020B0600000101010101" pitchFamily="50" charset="-127"/>
              </a:rPr>
              <a:t> </a:t>
            </a:r>
            <a:r>
              <a:rPr lang="en-US" altLang="ko-KR" sz="2000">
                <a:solidFill>
                  <a:srgbClr val="414143"/>
                </a:solidFill>
                <a:ea typeface="굴림" panose="020B0600000101010101" pitchFamily="50" charset="-127"/>
              </a:rPr>
              <a:t>x </a:t>
            </a:r>
            <a:r>
              <a:rPr lang="en-US" altLang="ko-KR" sz="2000" b="1">
                <a:solidFill>
                  <a:srgbClr val="FF0000"/>
                </a:solidFill>
                <a:ea typeface="굴림" panose="020B0600000101010101" pitchFamily="50" charset="-127"/>
              </a:rPr>
              <a:t>Velocity</a:t>
            </a:r>
          </a:p>
        </p:txBody>
      </p:sp>
      <p:graphicFrame>
        <p:nvGraphicFramePr>
          <p:cNvPr id="9" name="차트 8">
            <a:extLst>
              <a:ext uri="{FF2B5EF4-FFF2-40B4-BE49-F238E27FC236}">
                <a16:creationId xmlns:a16="http://schemas.microsoft.com/office/drawing/2014/main" id="{349768D4-4675-4AE2-8258-D5D7876BB0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7762546"/>
              </p:ext>
            </p:extLst>
          </p:nvPr>
        </p:nvGraphicFramePr>
        <p:xfrm>
          <a:off x="5143137" y="2642225"/>
          <a:ext cx="4104275" cy="284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79C320DB-F5E7-1894-6AFD-740CEE2962CB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10015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US M2 Velocity</a:t>
            </a:r>
          </a:p>
        </p:txBody>
      </p:sp>
    </p:spTree>
    <p:extLst>
      <p:ext uri="{BB962C8B-B14F-4D97-AF65-F5344CB8AC3E}">
        <p14:creationId xmlns:p14="http://schemas.microsoft.com/office/powerpoint/2010/main" val="3254457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6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2. Politic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현재의 정치는 복잡해보이지만 실제로는 에너지와 기축통화라는 큰 축으로 해석될 수 있으며 </a:t>
            </a:r>
            <a:endParaRPr lang="en-US" altLang="ko-KR"/>
          </a:p>
          <a:p>
            <a:r>
              <a:rPr lang="ko-KR" altLang="en-US"/>
              <a:t>이러한 과정에서 미국</a:t>
            </a:r>
            <a:r>
              <a:rPr lang="en-US" altLang="ko-KR"/>
              <a:t>-</a:t>
            </a:r>
            <a:r>
              <a:rPr lang="ko-KR" altLang="en-US"/>
              <a:t>중국의 대립각도 역시 이해할 수 있음</a:t>
            </a:r>
          </a:p>
        </p:txBody>
      </p:sp>
      <p:graphicFrame>
        <p:nvGraphicFramePr>
          <p:cNvPr id="8" name="차트 7">
            <a:extLst>
              <a:ext uri="{FF2B5EF4-FFF2-40B4-BE49-F238E27FC236}">
                <a16:creationId xmlns:a16="http://schemas.microsoft.com/office/drawing/2014/main" id="{DD628053-E38D-49C9-B535-547C002431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2645273"/>
              </p:ext>
            </p:extLst>
          </p:nvPr>
        </p:nvGraphicFramePr>
        <p:xfrm>
          <a:off x="668837" y="2649327"/>
          <a:ext cx="4104275" cy="284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BA1F8712-0830-0513-2984-E3C648316E96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48544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US Oil Export (1000 Barrels / Day)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B02CB8A7-0D9E-99C5-0FC3-E0DCB7360353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10233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Oil &amp; CNY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37E135C-C614-9AC7-28EE-B86D9764846C}"/>
              </a:ext>
            </a:extLst>
          </p:cNvPr>
          <p:cNvSpPr/>
          <p:nvPr/>
        </p:nvSpPr>
        <p:spPr>
          <a:xfrm>
            <a:off x="7680991" y="3769427"/>
            <a:ext cx="1240955" cy="5953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>
                <a:latin typeface="맑은 고딕" panose="020B0503020000020004" pitchFamily="50" charset="-127"/>
                <a:ea typeface="맑은 고딕" panose="020B0503020000020004" pitchFamily="50" charset="-127"/>
              </a:rPr>
              <a:t>China</a:t>
            </a:r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2A6291C1-36EB-0C9C-772F-9945E520F5FB}"/>
              </a:ext>
            </a:extLst>
          </p:cNvPr>
          <p:cNvSpPr/>
          <p:nvPr/>
        </p:nvSpPr>
        <p:spPr>
          <a:xfrm>
            <a:off x="5787867" y="2990383"/>
            <a:ext cx="1253365" cy="49772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>
                <a:latin typeface="맑은 고딕" panose="020B0503020000020004" pitchFamily="50" charset="-127"/>
                <a:ea typeface="맑은 고딕" panose="020B0503020000020004" pitchFamily="50" charset="-127"/>
              </a:rPr>
              <a:t>Russia</a:t>
            </a:r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589E8367-01CA-7CF8-6D92-C56C48EBEC98}"/>
              </a:ext>
            </a:extLst>
          </p:cNvPr>
          <p:cNvSpPr/>
          <p:nvPr/>
        </p:nvSpPr>
        <p:spPr>
          <a:xfrm>
            <a:off x="5787867" y="4646087"/>
            <a:ext cx="1253365" cy="49772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>
                <a:latin typeface="맑은 고딕" panose="020B0503020000020004" pitchFamily="50" charset="-127"/>
                <a:ea typeface="맑은 고딕" panose="020B0503020000020004" pitchFamily="50" charset="-127"/>
              </a:rPr>
              <a:t>Saudi</a:t>
            </a:r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3E75A5BD-90C3-A146-24A6-950685081CB1}"/>
              </a:ext>
            </a:extLst>
          </p:cNvPr>
          <p:cNvSpPr/>
          <p:nvPr/>
        </p:nvSpPr>
        <p:spPr>
          <a:xfrm>
            <a:off x="5787867" y="3818235"/>
            <a:ext cx="1253365" cy="49772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>
                <a:latin typeface="맑은 고딕" panose="020B0503020000020004" pitchFamily="50" charset="-127"/>
                <a:ea typeface="맑은 고딕" panose="020B0503020000020004" pitchFamily="50" charset="-127"/>
              </a:rPr>
              <a:t>Iran</a:t>
            </a:r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74430740-EAD7-4B83-221C-A87293791AF2}"/>
              </a:ext>
            </a:extLst>
          </p:cNvPr>
          <p:cNvCxnSpPr>
            <a:stCxn id="12" idx="3"/>
            <a:endCxn id="11" idx="1"/>
          </p:cNvCxnSpPr>
          <p:nvPr/>
        </p:nvCxnSpPr>
        <p:spPr>
          <a:xfrm>
            <a:off x="7041232" y="3239246"/>
            <a:ext cx="639759" cy="827857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FC3F3E5B-BE47-8771-B23A-CA6AD7E3AEBF}"/>
              </a:ext>
            </a:extLst>
          </p:cNvPr>
          <p:cNvCxnSpPr>
            <a:cxnSpLocks/>
            <a:stCxn id="16" idx="3"/>
            <a:endCxn id="11" idx="1"/>
          </p:cNvCxnSpPr>
          <p:nvPr/>
        </p:nvCxnSpPr>
        <p:spPr>
          <a:xfrm>
            <a:off x="7041232" y="4067098"/>
            <a:ext cx="639759" cy="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119A4EC4-36E7-FC83-7A2C-95337849ED40}"/>
              </a:ext>
            </a:extLst>
          </p:cNvPr>
          <p:cNvCxnSpPr>
            <a:cxnSpLocks/>
            <a:stCxn id="15" idx="3"/>
            <a:endCxn id="11" idx="1"/>
          </p:cNvCxnSpPr>
          <p:nvPr/>
        </p:nvCxnSpPr>
        <p:spPr>
          <a:xfrm flipV="1">
            <a:off x="7041232" y="4067103"/>
            <a:ext cx="639759" cy="827847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14A6BC82-9D61-38B0-96D9-F0FE6E855DAA}"/>
              </a:ext>
            </a:extLst>
          </p:cNvPr>
          <p:cNvCxnSpPr>
            <a:cxnSpLocks/>
          </p:cNvCxnSpPr>
          <p:nvPr/>
        </p:nvCxnSpPr>
        <p:spPr>
          <a:xfrm>
            <a:off x="6376534" y="5740007"/>
            <a:ext cx="639759" cy="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7BBFCDCE-DE5C-0517-B870-DC5758B77373}"/>
              </a:ext>
            </a:extLst>
          </p:cNvPr>
          <p:cNvSpPr txBox="1"/>
          <p:nvPr/>
        </p:nvSpPr>
        <p:spPr>
          <a:xfrm>
            <a:off x="7336172" y="5586121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/>
              <a:t>Oil Flow</a:t>
            </a:r>
            <a:endParaRPr lang="ko-KR" altLang="en-US" sz="1400"/>
          </a:p>
        </p:txBody>
      </p:sp>
      <p:cxnSp>
        <p:nvCxnSpPr>
          <p:cNvPr id="30" name="직선 화살표 연결선 19">
            <a:extLst>
              <a:ext uri="{FF2B5EF4-FFF2-40B4-BE49-F238E27FC236}">
                <a16:creationId xmlns:a16="http://schemas.microsoft.com/office/drawing/2014/main" id="{7CB406F2-A8C7-36BD-C0CA-E4E4E48507DC}"/>
              </a:ext>
            </a:extLst>
          </p:cNvPr>
          <p:cNvCxnSpPr>
            <a:cxnSpLocks/>
            <a:stCxn id="11" idx="3"/>
            <a:endCxn id="12" idx="1"/>
          </p:cNvCxnSpPr>
          <p:nvPr/>
        </p:nvCxnSpPr>
        <p:spPr>
          <a:xfrm flipH="1" flipV="1">
            <a:off x="5787867" y="3239246"/>
            <a:ext cx="3134079" cy="827857"/>
          </a:xfrm>
          <a:prstGeom prst="bentConnector5">
            <a:avLst>
              <a:gd name="adj1" fmla="val -7294"/>
              <a:gd name="adj2" fmla="val 169427"/>
              <a:gd name="adj3" fmla="val 107294"/>
            </a:avLst>
          </a:prstGeom>
          <a:ln w="28575">
            <a:solidFill>
              <a:srgbClr val="1E6B8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19">
            <a:extLst>
              <a:ext uri="{FF2B5EF4-FFF2-40B4-BE49-F238E27FC236}">
                <a16:creationId xmlns:a16="http://schemas.microsoft.com/office/drawing/2014/main" id="{6340834A-ABB1-A593-D648-D0189C478F91}"/>
              </a:ext>
            </a:extLst>
          </p:cNvPr>
          <p:cNvCxnSpPr>
            <a:cxnSpLocks/>
            <a:stCxn id="11" idx="3"/>
            <a:endCxn id="15" idx="1"/>
          </p:cNvCxnSpPr>
          <p:nvPr/>
        </p:nvCxnSpPr>
        <p:spPr>
          <a:xfrm flipH="1">
            <a:off x="5787867" y="4067103"/>
            <a:ext cx="3134079" cy="827847"/>
          </a:xfrm>
          <a:prstGeom prst="bentConnector5">
            <a:avLst>
              <a:gd name="adj1" fmla="val -7294"/>
              <a:gd name="adj2" fmla="val -167962"/>
              <a:gd name="adj3" fmla="val 107294"/>
            </a:avLst>
          </a:prstGeom>
          <a:ln w="28575">
            <a:solidFill>
              <a:srgbClr val="1E6B8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화살표 연결선 19">
            <a:extLst>
              <a:ext uri="{FF2B5EF4-FFF2-40B4-BE49-F238E27FC236}">
                <a16:creationId xmlns:a16="http://schemas.microsoft.com/office/drawing/2014/main" id="{2B899160-A7F3-1E65-B55E-32DF516F1FA5}"/>
              </a:ext>
            </a:extLst>
          </p:cNvPr>
          <p:cNvCxnSpPr>
            <a:cxnSpLocks/>
            <a:endCxn id="16" idx="1"/>
          </p:cNvCxnSpPr>
          <p:nvPr/>
        </p:nvCxnSpPr>
        <p:spPr>
          <a:xfrm rot="10800000" flipV="1">
            <a:off x="5787867" y="2649326"/>
            <a:ext cx="3277828" cy="1417771"/>
          </a:xfrm>
          <a:prstGeom prst="bentConnector3">
            <a:avLst>
              <a:gd name="adj1" fmla="val 106974"/>
            </a:avLst>
          </a:prstGeom>
          <a:ln w="28575">
            <a:solidFill>
              <a:srgbClr val="1E6B8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화살표 연결선 57">
            <a:extLst>
              <a:ext uri="{FF2B5EF4-FFF2-40B4-BE49-F238E27FC236}">
                <a16:creationId xmlns:a16="http://schemas.microsoft.com/office/drawing/2014/main" id="{763EF7B5-A870-9DAC-EC0E-409C37D19499}"/>
              </a:ext>
            </a:extLst>
          </p:cNvPr>
          <p:cNvCxnSpPr>
            <a:cxnSpLocks/>
          </p:cNvCxnSpPr>
          <p:nvPr/>
        </p:nvCxnSpPr>
        <p:spPr>
          <a:xfrm>
            <a:off x="6376534" y="6047781"/>
            <a:ext cx="639759" cy="5"/>
          </a:xfrm>
          <a:prstGeom prst="straightConnector1">
            <a:avLst/>
          </a:prstGeom>
          <a:ln w="28575">
            <a:solidFill>
              <a:srgbClr val="1E6B8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7B66F9DF-EA81-D62F-AE3B-B6C00D991902}"/>
              </a:ext>
            </a:extLst>
          </p:cNvPr>
          <p:cNvSpPr txBox="1"/>
          <p:nvPr/>
        </p:nvSpPr>
        <p:spPr>
          <a:xfrm>
            <a:off x="7336172" y="5893898"/>
            <a:ext cx="9893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/>
              <a:t>CNY Flow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583081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7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특히 기축통화와 관련한 미국</a:t>
            </a:r>
            <a:r>
              <a:rPr lang="en-US" altLang="ko-KR"/>
              <a:t>-</a:t>
            </a:r>
            <a:r>
              <a:rPr lang="ko-KR" altLang="en-US"/>
              <a:t>중국의 대립은 타협점을 가지기 어려우며 이는 </a:t>
            </a:r>
            <a:r>
              <a:rPr lang="en-US" altLang="ko-KR"/>
              <a:t>'</a:t>
            </a:r>
            <a:r>
              <a:rPr lang="ko-KR" altLang="en-US"/>
              <a:t>기축</a:t>
            </a:r>
            <a:r>
              <a:rPr lang="en-US" altLang="ko-KR"/>
              <a:t>'</a:t>
            </a:r>
            <a:r>
              <a:rPr lang="ko-KR" altLang="en-US"/>
              <a:t>이라고 하는 단어가 가지고 있는 배타성에 기인하고 있음</a:t>
            </a: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C375CB5D-90A4-93C2-8DBA-ABD980438428}"/>
              </a:ext>
            </a:extLst>
          </p:cNvPr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2. Politic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78FFA8B1-935F-8BD9-34B2-75E62A2242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3075" y="2044222"/>
            <a:ext cx="6419850" cy="1066800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B8CAEC27-1A83-BC9B-E1FC-F7E259C0CE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3075" y="3290518"/>
            <a:ext cx="6419850" cy="1276350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D5960DA1-7B63-3BA6-2F14-ED65E3DDC2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1650" y="4746364"/>
            <a:ext cx="63627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932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8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 anchor="t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>
                <a:latin typeface="Arial"/>
                <a:ea typeface="맑은 고딕"/>
                <a:cs typeface="Arial"/>
              </a:rPr>
              <a:t>이러한 중국과 미국의 대립각도는 중국 중심의 제조업에서 </a:t>
            </a:r>
            <a:r>
              <a:rPr lang="en-US" altLang="ko-KR">
                <a:latin typeface="Arial"/>
                <a:ea typeface="맑은 고딕"/>
                <a:cs typeface="Arial"/>
              </a:rPr>
              <a:t>Ex-China</a:t>
            </a:r>
            <a:r>
              <a:rPr lang="ko-KR" altLang="en-US">
                <a:latin typeface="Arial"/>
                <a:ea typeface="맑은 고딕"/>
                <a:cs typeface="Arial"/>
              </a:rPr>
              <a:t> 제조업으로의 큰 전환이 발생하고 있음</a:t>
            </a:r>
            <a:endParaRPr lang="en-US" altLang="ko-KR">
              <a:latin typeface="Arial"/>
              <a:ea typeface="맑은 고딕"/>
              <a:cs typeface="Arial"/>
            </a:endParaRPr>
          </a:p>
          <a:p>
            <a:r>
              <a:rPr lang="ko-KR" altLang="en-US">
                <a:latin typeface="Arial"/>
                <a:ea typeface="맑은 고딕"/>
                <a:cs typeface="Arial"/>
              </a:rPr>
              <a:t>그리고 이러한 흐름에서 </a:t>
            </a:r>
            <a:r>
              <a:rPr lang="en-US" altLang="ko-KR">
                <a:latin typeface="Arial"/>
                <a:ea typeface="맑은 고딕"/>
                <a:cs typeface="Arial"/>
              </a:rPr>
              <a:t>'Manufacturing Diaspora'</a:t>
            </a:r>
            <a:r>
              <a:rPr lang="ko-KR" altLang="en-US">
                <a:latin typeface="Arial"/>
                <a:ea typeface="맑은 고딕"/>
                <a:cs typeface="Arial"/>
              </a:rPr>
              <a:t>가 발생하고 있는 것임</a:t>
            </a:r>
            <a:endParaRPr lang="en-US" altLang="ko-KR">
              <a:latin typeface="Arial"/>
              <a:ea typeface="맑은 고딕"/>
              <a:cs typeface="Arial"/>
            </a:endParaRPr>
          </a:p>
          <a:p>
            <a:r>
              <a:rPr lang="ko-KR" altLang="en-US">
                <a:latin typeface="Arial"/>
                <a:ea typeface="맑은 고딕"/>
                <a:cs typeface="Arial"/>
              </a:rPr>
              <a:t>참고로 </a:t>
            </a:r>
            <a:r>
              <a:rPr lang="en-US" altLang="ko-KR">
                <a:latin typeface="Arial"/>
                <a:ea typeface="맑은 고딕"/>
                <a:cs typeface="Arial"/>
              </a:rPr>
              <a:t>2023.1Q</a:t>
            </a:r>
            <a:r>
              <a:rPr lang="ko-KR" altLang="en-US">
                <a:latin typeface="Arial"/>
                <a:ea typeface="맑은 고딕"/>
                <a:cs typeface="Arial"/>
              </a:rPr>
              <a:t>의 미국 실업률 </a:t>
            </a:r>
            <a:r>
              <a:rPr lang="en-US" altLang="ko-KR">
                <a:latin typeface="Arial"/>
                <a:ea typeface="맑은 고딕"/>
                <a:cs typeface="Arial"/>
              </a:rPr>
              <a:t>3.5%</a:t>
            </a:r>
            <a:r>
              <a:rPr lang="ko-KR" altLang="en-US">
                <a:latin typeface="Arial"/>
                <a:ea typeface="맑은 고딕"/>
                <a:cs typeface="Arial"/>
              </a:rPr>
              <a:t>는 최근 </a:t>
            </a:r>
            <a:r>
              <a:rPr lang="en-US" altLang="ko-KR">
                <a:latin typeface="Arial"/>
                <a:ea typeface="맑은 고딕"/>
                <a:cs typeface="Arial"/>
              </a:rPr>
              <a:t>40</a:t>
            </a:r>
            <a:r>
              <a:rPr lang="ko-KR" altLang="en-US">
                <a:latin typeface="Arial"/>
                <a:ea typeface="맑은 고딕"/>
                <a:cs typeface="Arial"/>
              </a:rPr>
              <a:t>년 기준 최저점</a:t>
            </a:r>
            <a:endParaRPr lang="en-US" altLang="ko-KR">
              <a:latin typeface="Arial"/>
              <a:ea typeface="맑은 고딕"/>
              <a:cs typeface="Arial"/>
            </a:endParaRP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C375CB5D-90A4-93C2-8DBA-ABD980438428}"/>
              </a:ext>
            </a:extLst>
          </p:cNvPr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2. Politic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CABA9E6F-931F-E9AC-02BF-80C2944096C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6795"/>
          <a:stretch/>
        </p:blipFill>
        <p:spPr>
          <a:xfrm>
            <a:off x="529961" y="2646363"/>
            <a:ext cx="4392488" cy="913995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34E5300F-C48B-90BA-21D4-F2F1444B8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167" y="3852256"/>
            <a:ext cx="4519277" cy="734931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1B038623-A30B-D9BD-4112-B42370E485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8950" y="4899042"/>
            <a:ext cx="4433499" cy="828556"/>
          </a:xfrm>
          <a:prstGeom prst="rect">
            <a:avLst/>
          </a:prstGeom>
        </p:spPr>
      </p:pic>
      <p:graphicFrame>
        <p:nvGraphicFramePr>
          <p:cNvPr id="14" name="차트 13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4120483"/>
              </p:ext>
            </p:extLst>
          </p:nvPr>
        </p:nvGraphicFramePr>
        <p:xfrm>
          <a:off x="5133025" y="2645225"/>
          <a:ext cx="4104000" cy="28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6" name="Rectangle 6">
            <a:extLst>
              <a:ext uri="{FF2B5EF4-FFF2-40B4-BE49-F238E27FC236}">
                <a16:creationId xmlns:a16="http://schemas.microsoft.com/office/drawing/2014/main" id="{065BADE9-D1F3-2792-10C4-21184F3B210E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10233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US Unemployment Rate (%)</a:t>
            </a:r>
          </a:p>
        </p:txBody>
      </p:sp>
    </p:spTree>
    <p:extLst>
      <p:ext uri="{BB962C8B-B14F-4D97-AF65-F5344CB8AC3E}">
        <p14:creationId xmlns:p14="http://schemas.microsoft.com/office/powerpoint/2010/main" val="51799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 anchor="ctr"/>
          <a:lstStyle/>
          <a:p>
            <a:pPr>
              <a:defRPr/>
            </a:pPr>
            <a:fld id="{7E09DBC6-9876-443E-8B53-81D614F8BD6C}" type="slidenum">
              <a:rPr lang="ko-KR" altLang="en-US" smtClean="0">
                <a:latin typeface="Arial" panose="020B0604020202020204" pitchFamily="34" charset="0"/>
                <a:ea typeface="맑은 고딕" panose="020B0503020000020004" pitchFamily="50" charset="-127"/>
              </a:rPr>
              <a:pPr>
                <a:defRPr/>
              </a:pPr>
              <a:t>9</a:t>
            </a:fld>
            <a:endParaRPr lang="en-US" altLang="ko-KR">
              <a:latin typeface="Arial" panose="020B0604020202020204" pitchFamily="34" charset="0"/>
              <a:ea typeface="맑은 고딕" panose="020B0503020000020004" pitchFamily="50" charset="-127"/>
            </a:endParaRPr>
          </a:p>
        </p:txBody>
      </p:sp>
      <p:sp>
        <p:nvSpPr>
          <p:cNvPr id="3" name="BainBulletsConfiguration" hidden="1">
            <a:extLst>
              <a:ext uri="{FF2B5EF4-FFF2-40B4-BE49-F238E27FC236}">
                <a16:creationId xmlns:a16="http://schemas.microsoft.com/office/drawing/2014/main" id="{69127044-5250-4F65-8F59-24B80DABE6A7}"/>
              </a:ext>
            </a:extLst>
          </p:cNvPr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ko-KR" altLang="en-US" sz="100">
              <a:solidFill>
                <a:srgbClr val="FFFFFF"/>
              </a:solidFill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6EBEA3-5773-CFFC-A58C-3E0122B8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97" y="1255978"/>
            <a:ext cx="8892000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36000" tIns="0" rIns="36000" bIns="0">
            <a:noAutofit/>
          </a:bodyPr>
          <a:lstStyle>
            <a:defPPr>
              <a:defRPr lang="ko-KR"/>
            </a:defPPr>
            <a:lvl1pPr marL="0" indent="0" eaLnBrk="1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None/>
              <a:defRPr sz="120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강한 소비력은 개인의 소비품목적으로 평균적으로 가장 비싼 자동차의 가격 상승을 가져오고 있으며</a:t>
            </a:r>
            <a:endParaRPr lang="en-US" altLang="ko-KR"/>
          </a:p>
          <a:p>
            <a:r>
              <a:rPr lang="en-US" altLang="ko-KR"/>
              <a:t>'</a:t>
            </a:r>
            <a:r>
              <a:rPr lang="ko-KR" altLang="en-US"/>
              <a:t>자율주행</a:t>
            </a:r>
            <a:r>
              <a:rPr lang="en-US" altLang="ko-KR"/>
              <a:t>'</a:t>
            </a:r>
            <a:r>
              <a:rPr lang="ko-KR" altLang="en-US"/>
              <a:t>과 </a:t>
            </a:r>
            <a:r>
              <a:rPr lang="en-US" altLang="ko-KR"/>
              <a:t>'</a:t>
            </a:r>
            <a:r>
              <a:rPr lang="ko-KR" altLang="en-US"/>
              <a:t>전기차</a:t>
            </a:r>
            <a:r>
              <a:rPr lang="en-US" altLang="ko-KR"/>
              <a:t>'</a:t>
            </a:r>
            <a:r>
              <a:rPr lang="ko-KR" altLang="en-US"/>
              <a:t>라는 패러다임전환은 자동차 소비를 더 강하게 만들고 있음</a:t>
            </a: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C375CB5D-90A4-93C2-8DBA-ABD980438428}"/>
              </a:ext>
            </a:extLst>
          </p:cNvPr>
          <p:cNvSpPr txBox="1">
            <a:spLocks/>
          </p:cNvSpPr>
          <p:nvPr/>
        </p:nvSpPr>
        <p:spPr>
          <a:xfrm>
            <a:off x="504096" y="707088"/>
            <a:ext cx="8892000" cy="400238"/>
          </a:xfrm>
          <a:prstGeom prst="rect">
            <a:avLst/>
          </a:prstGeom>
        </p:spPr>
        <p:txBody>
          <a:bodyPr vert="horz" wrap="square" lIns="0" tIns="45720" rIns="0" bIns="45720" rtlCol="0" anchor="ctr">
            <a:no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5pPr>
            <a:lvl6pPr marL="495273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6pPr>
            <a:lvl7pPr marL="990545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7pPr>
            <a:lvl8pPr marL="1485817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8pPr>
            <a:lvl9pPr marL="1981089" algn="l" rtl="0" fontAlgn="base" latinLnBrk="1">
              <a:spcBef>
                <a:spcPct val="0"/>
              </a:spcBef>
              <a:spcAft>
                <a:spcPct val="0"/>
              </a:spcAft>
              <a:defRPr sz="3467"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r>
              <a:rPr lang="en-US" altLang="ko-KR" sz="2001" b="1" kern="0">
                <a:solidFill>
                  <a:srgbClr val="414143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Times New Roman" pitchFamily="18" charset="0"/>
              </a:rPr>
              <a:t>3. Industry</a:t>
            </a:r>
            <a:endParaRPr lang="en-US" altLang="ko-KR" sz="1400" b="1" kern="0">
              <a:solidFill>
                <a:srgbClr val="414143"/>
              </a:solidFill>
              <a:latin typeface="Arial" panose="020B0604020202020204" pitchFamily="34" charset="0"/>
              <a:ea typeface="맑은 고딕" panose="020B0503020000020004" pitchFamily="50" charset="-127"/>
              <a:cs typeface="Times New Roman" pitchFamily="18" charset="0"/>
            </a:endParaRPr>
          </a:p>
        </p:txBody>
      </p:sp>
      <p:pic>
        <p:nvPicPr>
          <p:cNvPr id="8" name="그림 7" descr="차트이(가) 표시된 사진&#10;&#10;자동 생성된 설명">
            <a:extLst>
              <a:ext uri="{FF2B5EF4-FFF2-40B4-BE49-F238E27FC236}">
                <a16:creationId xmlns:a16="http://schemas.microsoft.com/office/drawing/2014/main" id="{D8FD98F2-BE86-9D6C-A50F-B2411251DF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119" y="2651402"/>
            <a:ext cx="4452882" cy="2573695"/>
          </a:xfrm>
          <a:prstGeom prst="rect">
            <a:avLst/>
          </a:prstGeom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7B54D865-D785-8439-EB7D-F2AD24A0A1C5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48544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US</a:t>
            </a:r>
            <a:r>
              <a:rPr lang="ko-KR" altLang="en-US" sz="120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Expenditure</a:t>
            </a:r>
            <a:r>
              <a:rPr lang="ko-KR" altLang="en-US" sz="120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Breakdown</a:t>
            </a:r>
            <a:r>
              <a:rPr lang="ko-KR" altLang="en-US" sz="120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(%)</a:t>
            </a:r>
          </a:p>
        </p:txBody>
      </p:sp>
      <p:pic>
        <p:nvPicPr>
          <p:cNvPr id="10" name="그림 9" descr="average new car price as of January 2023 according to Kelly Blue Book">
            <a:extLst>
              <a:ext uri="{FF2B5EF4-FFF2-40B4-BE49-F238E27FC236}">
                <a16:creationId xmlns:a16="http://schemas.microsoft.com/office/drawing/2014/main" id="{D1EABFD4-6DD0-E8E4-D53F-56A28DD4AA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634" y="2651402"/>
            <a:ext cx="4289306" cy="257369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48D4ACEA-689C-B5BC-4343-D63D0C0474C8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10233" y="2084911"/>
            <a:ext cx="3755462" cy="3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51463" rIns="0" bIns="51463" anchor="ctr"/>
          <a:lstStyle>
            <a:lvl1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defTabSz="858838"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4572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9144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13716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1828800" defTabSz="858838" fontAlgn="base">
              <a:spcBef>
                <a:spcPct val="0"/>
              </a:spcBef>
              <a:spcAft>
                <a:spcPct val="50000"/>
              </a:spcAft>
              <a:defRPr sz="30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ko-KR" sz="1200">
                <a:solidFill>
                  <a:schemeClr val="tx1"/>
                </a:solidFill>
                <a:ea typeface="굴림" panose="020B0600000101010101" pitchFamily="50" charset="-127"/>
              </a:rPr>
              <a:t>New Vehicle Average Transaction Price</a:t>
            </a:r>
          </a:p>
        </p:txBody>
      </p:sp>
    </p:spTree>
    <p:extLst>
      <p:ext uri="{BB962C8B-B14F-4D97-AF65-F5344CB8AC3E}">
        <p14:creationId xmlns:p14="http://schemas.microsoft.com/office/powerpoint/2010/main" val="20665673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06.125"/>
  <p:tag name="DEFAULTHEIGHT" val="30.125"/>
  <p:tag name="DEFAULTTOP" val="231.375"/>
  <p:tag name="DEFAULTLEFT" val="436.87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06.125"/>
  <p:tag name="DEFAULTHEIGHT" val="30.125"/>
  <p:tag name="DEFAULTTOP" val="231.375"/>
  <p:tag name="DEFAULTLEFT" val="436.87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06.125"/>
  <p:tag name="DEFAULTHEIGHT" val="30.125"/>
  <p:tag name="DEFAULTTOP" val="231.375"/>
  <p:tag name="DEFAULTLEFT" val="436.87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06.125"/>
  <p:tag name="DEFAULTHEIGHT" val="30.125"/>
  <p:tag name="DEFAULTTOP" val="231.375"/>
  <p:tag name="DEFAULTLEFT" val="436.87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heme/theme1.xml><?xml version="1.0" encoding="utf-8"?>
<a:theme xmlns:a="http://schemas.openxmlformats.org/drawingml/2006/main" name="1_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lides">
      <a:majorFont>
        <a:latin typeface="Book Antiqua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rgbClr val="B01015"/>
          </a:solidFill>
        </a:ln>
      </a:spPr>
      <a:bodyPr rtlCol="0" anchor="ctr"/>
      <a:lstStyle>
        <a:defPPr algn="ctr">
          <a:defRPr sz="1100" smtClean="0">
            <a:latin typeface="맑은 고딕" panose="020B0503020000020004" pitchFamily="50" charset="-127"/>
            <a:ea typeface="맑은 고딕" panose="020B0503020000020004" pitchFamily="50" charset="-127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Slides 1">
        <a:dk1>
          <a:srgbClr val="000000"/>
        </a:dk1>
        <a:lt1>
          <a:srgbClr val="FFFFFF"/>
        </a:lt1>
        <a:dk2>
          <a:srgbClr val="464653"/>
        </a:dk2>
        <a:lt2>
          <a:srgbClr val="DDE9EC"/>
        </a:lt2>
        <a:accent1>
          <a:srgbClr val="727CA3"/>
        </a:accent1>
        <a:accent2>
          <a:srgbClr val="9FB8CD"/>
        </a:accent2>
        <a:accent3>
          <a:srgbClr val="FFFFFF"/>
        </a:accent3>
        <a:accent4>
          <a:srgbClr val="000000"/>
        </a:accent4>
        <a:accent5>
          <a:srgbClr val="BCBFCE"/>
        </a:accent5>
        <a:accent6>
          <a:srgbClr val="90A6BA"/>
        </a:accent6>
        <a:hlink>
          <a:srgbClr val="B292CA"/>
        </a:hlink>
        <a:folHlink>
          <a:srgbClr val="6B56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910</Words>
  <Application>Microsoft Office PowerPoint</Application>
  <PresentationFormat>A4 용지(210x297mm)</PresentationFormat>
  <Paragraphs>205</Paragraphs>
  <Slides>21</Slides>
  <Notes>20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8" baseType="lpstr">
      <vt:lpstr>맑은 고딕</vt:lpstr>
      <vt:lpstr>Arial</vt:lpstr>
      <vt:lpstr>Book Antiqua</vt:lpstr>
      <vt:lpstr>Times New Roman</vt:lpstr>
      <vt:lpstr>Wingdings</vt:lpstr>
      <vt:lpstr>Wingdings 3</vt:lpstr>
      <vt:lpstr>1_Slides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 Operation Process</dc:title>
  <dc:creator>hansan</dc:creator>
  <cp:lastModifiedBy>오 홍근</cp:lastModifiedBy>
  <cp:revision>1</cp:revision>
  <cp:lastPrinted>2023-05-24T05:39:18Z</cp:lastPrinted>
  <dcterms:created xsi:type="dcterms:W3CDTF">2011-02-22T11:38:54Z</dcterms:created>
  <dcterms:modified xsi:type="dcterms:W3CDTF">2023-05-31T14:26:40Z</dcterms:modified>
</cp:coreProperties>
</file>